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5"/>
  </p:notesMasterIdLst>
  <p:handoutMasterIdLst>
    <p:handoutMasterId r:id="rId26"/>
  </p:handoutMasterIdLst>
  <p:sldIdLst>
    <p:sldId id="256" r:id="rId2"/>
    <p:sldId id="257" r:id="rId3"/>
    <p:sldId id="289" r:id="rId4"/>
    <p:sldId id="284" r:id="rId5"/>
    <p:sldId id="279" r:id="rId6"/>
    <p:sldId id="294" r:id="rId7"/>
    <p:sldId id="309" r:id="rId8"/>
    <p:sldId id="292" r:id="rId9"/>
    <p:sldId id="293" r:id="rId10"/>
    <p:sldId id="295" r:id="rId11"/>
    <p:sldId id="299" r:id="rId12"/>
    <p:sldId id="298" r:id="rId13"/>
    <p:sldId id="297" r:id="rId14"/>
    <p:sldId id="258" r:id="rId15"/>
    <p:sldId id="300" r:id="rId16"/>
    <p:sldId id="304" r:id="rId17"/>
    <p:sldId id="306" r:id="rId18"/>
    <p:sldId id="301" r:id="rId19"/>
    <p:sldId id="307" r:id="rId20"/>
    <p:sldId id="308" r:id="rId21"/>
    <p:sldId id="290" r:id="rId22"/>
    <p:sldId id="282" r:id="rId23"/>
    <p:sldId id="276" r:id="rId24"/>
  </p:sldIdLst>
  <p:sldSz cx="9144000" cy="6858000" type="screen4x3"/>
  <p:notesSz cx="6669088" cy="9928225"/>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25" autoAdjust="0"/>
  </p:normalViewPr>
  <p:slideViewPr>
    <p:cSldViewPr>
      <p:cViewPr varScale="1">
        <p:scale>
          <a:sx n="67" d="100"/>
          <a:sy n="67" d="100"/>
        </p:scale>
        <p:origin x="91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G:\St&#233;rilisation\ECAMPUS\R&#233;sultats%20phase%20test\export_evaluation_20150207_141418.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smtClean="0"/>
              <a:t>Rate </a:t>
            </a:r>
            <a:r>
              <a:rPr lang="fr-FR" dirty="0" err="1" smtClean="0"/>
              <a:t>percentage</a:t>
            </a:r>
            <a:r>
              <a:rPr lang="fr-FR" dirty="0" smtClean="0"/>
              <a:t> and question coefficient</a:t>
            </a:r>
            <a:endParaRPr lang="fr-FR" dirty="0"/>
          </a:p>
        </c:rich>
      </c:tx>
      <c:layout/>
      <c:overlay val="0"/>
      <c:spPr>
        <a:noFill/>
        <a:ln w="25400">
          <a:noFill/>
        </a:ln>
      </c:spPr>
    </c:title>
    <c:autoTitleDeleted val="0"/>
    <c:plotArea>
      <c:layout/>
      <c:barChart>
        <c:barDir val="col"/>
        <c:grouping val="clustered"/>
        <c:varyColors val="0"/>
        <c:ser>
          <c:idx val="0"/>
          <c:order val="0"/>
          <c:tx>
            <c:v>Pourcentage de réussite</c:v>
          </c:tx>
          <c:spPr>
            <a:solidFill>
              <a:srgbClr val="5B9BD5"/>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 (2)'!$A$2:$A$16</c:f>
              <c:strCache>
                <c:ptCount val="15"/>
                <c:pt idx="0">
                  <c:v>Question1</c:v>
                </c:pt>
                <c:pt idx="1">
                  <c:v>Question2</c:v>
                </c:pt>
                <c:pt idx="2">
                  <c:v>Question3</c:v>
                </c:pt>
                <c:pt idx="3">
                  <c:v>Question4</c:v>
                </c:pt>
                <c:pt idx="4">
                  <c:v>Question5</c:v>
                </c:pt>
                <c:pt idx="5">
                  <c:v>Question6</c:v>
                </c:pt>
                <c:pt idx="6">
                  <c:v>Question7</c:v>
                </c:pt>
                <c:pt idx="7">
                  <c:v>Question8</c:v>
                </c:pt>
                <c:pt idx="8">
                  <c:v>Question9</c:v>
                </c:pt>
                <c:pt idx="9">
                  <c:v>Question10</c:v>
                </c:pt>
                <c:pt idx="10">
                  <c:v>Question11</c:v>
                </c:pt>
                <c:pt idx="11">
                  <c:v>Question12</c:v>
                </c:pt>
                <c:pt idx="12">
                  <c:v>Question13</c:v>
                </c:pt>
                <c:pt idx="13">
                  <c:v>Question14</c:v>
                </c:pt>
                <c:pt idx="14">
                  <c:v>Question15</c:v>
                </c:pt>
              </c:strCache>
            </c:strRef>
          </c:cat>
          <c:val>
            <c:numRef>
              <c:f>'Sheet1 (2)'!$C$2:$C$16</c:f>
              <c:numCache>
                <c:formatCode>0.0%</c:formatCode>
                <c:ptCount val="15"/>
                <c:pt idx="0">
                  <c:v>0.44444444444444398</c:v>
                </c:pt>
                <c:pt idx="1">
                  <c:v>0.75555555555555598</c:v>
                </c:pt>
                <c:pt idx="2">
                  <c:v>0.95555555555555605</c:v>
                </c:pt>
                <c:pt idx="3">
                  <c:v>0.31111111111111101</c:v>
                </c:pt>
                <c:pt idx="4">
                  <c:v>0.97799999999999998</c:v>
                </c:pt>
                <c:pt idx="5">
                  <c:v>0.33333333333333298</c:v>
                </c:pt>
                <c:pt idx="6">
                  <c:v>0.95555555555555605</c:v>
                </c:pt>
                <c:pt idx="7">
                  <c:v>0.71111111111111103</c:v>
                </c:pt>
                <c:pt idx="8">
                  <c:v>0.82222222222222197</c:v>
                </c:pt>
                <c:pt idx="9">
                  <c:v>0.37777777777777799</c:v>
                </c:pt>
                <c:pt idx="10">
                  <c:v>0.93333333333333302</c:v>
                </c:pt>
                <c:pt idx="11">
                  <c:v>0.37777777777777799</c:v>
                </c:pt>
                <c:pt idx="12">
                  <c:v>0.71099999999999997</c:v>
                </c:pt>
                <c:pt idx="13">
                  <c:v>0.77800000000000002</c:v>
                </c:pt>
                <c:pt idx="14">
                  <c:v>0.88888888888888895</c:v>
                </c:pt>
              </c:numCache>
            </c:numRef>
          </c:val>
        </c:ser>
        <c:dLbls>
          <c:showLegendKey val="0"/>
          <c:showVal val="0"/>
          <c:showCatName val="0"/>
          <c:showSerName val="0"/>
          <c:showPercent val="0"/>
          <c:showBubbleSize val="0"/>
        </c:dLbls>
        <c:gapWidth val="75"/>
        <c:axId val="78996048"/>
        <c:axId val="78996608"/>
      </c:barChart>
      <c:lineChart>
        <c:grouping val="stacked"/>
        <c:varyColors val="0"/>
        <c:ser>
          <c:idx val="1"/>
          <c:order val="1"/>
          <c:tx>
            <c:v>Coefficient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 (2)'!$A$2:$A$16</c:f>
              <c:strCache>
                <c:ptCount val="15"/>
                <c:pt idx="0">
                  <c:v>Question1</c:v>
                </c:pt>
                <c:pt idx="1">
                  <c:v>Question2</c:v>
                </c:pt>
                <c:pt idx="2">
                  <c:v>Question3</c:v>
                </c:pt>
                <c:pt idx="3">
                  <c:v>Question4</c:v>
                </c:pt>
                <c:pt idx="4">
                  <c:v>Question5</c:v>
                </c:pt>
                <c:pt idx="5">
                  <c:v>Question6</c:v>
                </c:pt>
                <c:pt idx="6">
                  <c:v>Question7</c:v>
                </c:pt>
                <c:pt idx="7">
                  <c:v>Question8</c:v>
                </c:pt>
                <c:pt idx="8">
                  <c:v>Question9</c:v>
                </c:pt>
                <c:pt idx="9">
                  <c:v>Question10</c:v>
                </c:pt>
                <c:pt idx="10">
                  <c:v>Question11</c:v>
                </c:pt>
                <c:pt idx="11">
                  <c:v>Question12</c:v>
                </c:pt>
                <c:pt idx="12">
                  <c:v>Question13</c:v>
                </c:pt>
                <c:pt idx="13">
                  <c:v>Question14</c:v>
                </c:pt>
                <c:pt idx="14">
                  <c:v>Question15</c:v>
                </c:pt>
              </c:strCache>
            </c:strRef>
          </c:cat>
          <c:val>
            <c:numRef>
              <c:f>'Sheet1 (2)'!$D$2:$D$16</c:f>
              <c:numCache>
                <c:formatCode>General</c:formatCode>
                <c:ptCount val="15"/>
                <c:pt idx="0">
                  <c:v>2</c:v>
                </c:pt>
                <c:pt idx="1">
                  <c:v>2</c:v>
                </c:pt>
                <c:pt idx="2">
                  <c:v>4</c:v>
                </c:pt>
                <c:pt idx="3">
                  <c:v>2</c:v>
                </c:pt>
                <c:pt idx="4">
                  <c:v>1</c:v>
                </c:pt>
                <c:pt idx="5">
                  <c:v>2</c:v>
                </c:pt>
                <c:pt idx="6">
                  <c:v>1</c:v>
                </c:pt>
                <c:pt idx="7">
                  <c:v>4</c:v>
                </c:pt>
                <c:pt idx="8">
                  <c:v>2</c:v>
                </c:pt>
                <c:pt idx="9">
                  <c:v>2</c:v>
                </c:pt>
                <c:pt idx="10">
                  <c:v>1</c:v>
                </c:pt>
                <c:pt idx="11">
                  <c:v>4</c:v>
                </c:pt>
                <c:pt idx="12">
                  <c:v>4</c:v>
                </c:pt>
                <c:pt idx="13">
                  <c:v>4</c:v>
                </c:pt>
                <c:pt idx="14">
                  <c:v>1</c:v>
                </c:pt>
              </c:numCache>
            </c:numRef>
          </c:val>
          <c:smooth val="0"/>
        </c:ser>
        <c:dLbls>
          <c:showLegendKey val="0"/>
          <c:showVal val="0"/>
          <c:showCatName val="0"/>
          <c:showSerName val="0"/>
          <c:showPercent val="0"/>
          <c:showBubbleSize val="0"/>
        </c:dLbls>
        <c:marker val="1"/>
        <c:smooth val="0"/>
        <c:axId val="78997168"/>
        <c:axId val="78997728"/>
      </c:lineChart>
      <c:catAx>
        <c:axId val="7899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996608"/>
        <c:crosses val="autoZero"/>
        <c:auto val="1"/>
        <c:lblAlgn val="ctr"/>
        <c:lblOffset val="100"/>
        <c:noMultiLvlLbl val="0"/>
      </c:catAx>
      <c:valAx>
        <c:axId val="78996608"/>
        <c:scaling>
          <c:orientation val="minMax"/>
          <c:max val="1"/>
        </c:scaling>
        <c:delete val="0"/>
        <c:axPos val="l"/>
        <c:numFmt formatCode="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996048"/>
        <c:crosses val="autoZero"/>
        <c:crossBetween val="between"/>
      </c:valAx>
      <c:catAx>
        <c:axId val="78997168"/>
        <c:scaling>
          <c:orientation val="minMax"/>
        </c:scaling>
        <c:delete val="1"/>
        <c:axPos val="b"/>
        <c:numFmt formatCode="General" sourceLinked="1"/>
        <c:majorTickMark val="out"/>
        <c:minorTickMark val="none"/>
        <c:tickLblPos val="none"/>
        <c:crossAx val="78997728"/>
        <c:crosses val="autoZero"/>
        <c:auto val="1"/>
        <c:lblAlgn val="ctr"/>
        <c:lblOffset val="100"/>
        <c:noMultiLvlLbl val="0"/>
      </c:catAx>
      <c:valAx>
        <c:axId val="78997728"/>
        <c:scaling>
          <c:orientation val="minMax"/>
          <c:max val="4"/>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Coefficient</a:t>
                </a:r>
              </a:p>
            </c:rich>
          </c:tx>
          <c:layout/>
          <c:overlay val="0"/>
          <c:spPr>
            <a:noFill/>
            <a:ln w="25400">
              <a:noFill/>
            </a:ln>
          </c:spPr>
        </c:title>
        <c:numFmt formatCode="General" sourceLinked="1"/>
        <c:majorTickMark val="out"/>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997168"/>
        <c:crosses val="max"/>
        <c:crossBetween val="between"/>
        <c:majorUnit val="1"/>
        <c:minorUnit val="1"/>
      </c:valAx>
      <c:spPr>
        <a:noFill/>
        <a:ln w="25400">
          <a:noFill/>
        </a:ln>
      </c:spPr>
    </c:plotArea>
    <c:legend>
      <c:legendPos val="b"/>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Résultats_fonction!$F$64</c:f>
              <c:strCache>
                <c:ptCount val="1"/>
                <c:pt idx="0">
                  <c:v>%AS;MO;AEQ;OPQ</c:v>
                </c:pt>
              </c:strCache>
            </c:strRef>
          </c:tx>
          <c:spPr>
            <a:solidFill>
              <a:schemeClr val="accent6">
                <a:lumMod val="75000"/>
              </a:schemeClr>
            </a:solidFill>
            <a:ln w="22471">
              <a:noFill/>
            </a:ln>
          </c:spPr>
          <c:invertIfNegative val="0"/>
          <c:dLbls>
            <c:spPr>
              <a:noFill/>
              <a:ln w="22471">
                <a:noFill/>
              </a:ln>
            </c:spPr>
            <c:txPr>
              <a:bodyPr rot="0" spcFirstLastPara="1" vertOverflow="ellipsis" vert="horz" wrap="square" lIns="38100" tIns="19050" rIns="38100" bIns="19050" anchor="ctr" anchorCtr="1">
                <a:spAutoFit/>
              </a:bodyPr>
              <a:lstStyle/>
              <a:p>
                <a:pPr>
                  <a:defRPr sz="796"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Résultats_fonction!$G$63:$H$63</c:f>
              <c:strCache>
                <c:ptCount val="2"/>
                <c:pt idx="0">
                  <c:v>Résultats &lt;80%</c:v>
                </c:pt>
                <c:pt idx="1">
                  <c:v>Résultats &gt;80%</c:v>
                </c:pt>
              </c:strCache>
            </c:strRef>
          </c:cat>
          <c:val>
            <c:numRef>
              <c:f>Résultats_fonction!$G$64:$H$64</c:f>
              <c:numCache>
                <c:formatCode>0.0%</c:formatCode>
                <c:ptCount val="2"/>
                <c:pt idx="0">
                  <c:v>0.3</c:v>
                </c:pt>
                <c:pt idx="1">
                  <c:v>0.7</c:v>
                </c:pt>
              </c:numCache>
            </c:numRef>
          </c:val>
        </c:ser>
        <c:ser>
          <c:idx val="1"/>
          <c:order val="1"/>
          <c:tx>
            <c:strRef>
              <c:f>Résultats_fonction!$F$65</c:f>
              <c:strCache>
                <c:ptCount val="1"/>
                <c:pt idx="0">
                  <c:v>%PPH;IBO</c:v>
                </c:pt>
              </c:strCache>
            </c:strRef>
          </c:tx>
          <c:spPr>
            <a:solidFill>
              <a:srgbClr val="0070C0"/>
            </a:solidFill>
            <a:ln w="22471">
              <a:noFill/>
            </a:ln>
          </c:spPr>
          <c:invertIfNegative val="0"/>
          <c:dLbls>
            <c:spPr>
              <a:noFill/>
              <a:ln w="22471">
                <a:noFill/>
              </a:ln>
            </c:spPr>
            <c:txPr>
              <a:bodyPr rot="0" spcFirstLastPara="1" vertOverflow="ellipsis" vert="horz" wrap="square" lIns="38100" tIns="19050" rIns="38100" bIns="19050" anchor="ctr" anchorCtr="1">
                <a:spAutoFit/>
              </a:bodyPr>
              <a:lstStyle/>
              <a:p>
                <a:pPr>
                  <a:defRPr sz="796"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Résultats_fonction!$G$63:$H$63</c:f>
              <c:strCache>
                <c:ptCount val="2"/>
                <c:pt idx="0">
                  <c:v>Résultats &lt;80%</c:v>
                </c:pt>
                <c:pt idx="1">
                  <c:v>Résultats &gt;80%</c:v>
                </c:pt>
              </c:strCache>
            </c:strRef>
          </c:cat>
          <c:val>
            <c:numRef>
              <c:f>Résultats_fonction!$G$65:$H$65</c:f>
              <c:numCache>
                <c:formatCode>0.0%</c:formatCode>
                <c:ptCount val="2"/>
                <c:pt idx="0">
                  <c:v>6.6666666666666666E-2</c:v>
                </c:pt>
                <c:pt idx="1">
                  <c:v>0.93333333333333335</c:v>
                </c:pt>
              </c:numCache>
            </c:numRef>
          </c:val>
        </c:ser>
        <c:dLbls>
          <c:showLegendKey val="0"/>
          <c:showVal val="0"/>
          <c:showCatName val="0"/>
          <c:showSerName val="0"/>
          <c:showPercent val="0"/>
          <c:showBubbleSize val="0"/>
        </c:dLbls>
        <c:gapWidth val="219"/>
        <c:overlap val="-27"/>
        <c:axId val="160775152"/>
        <c:axId val="160775712"/>
      </c:barChart>
      <c:catAx>
        <c:axId val="160775152"/>
        <c:scaling>
          <c:orientation val="minMax"/>
        </c:scaling>
        <c:delete val="0"/>
        <c:axPos val="b"/>
        <c:numFmt formatCode="General" sourceLinked="1"/>
        <c:majorTickMark val="none"/>
        <c:minorTickMark val="none"/>
        <c:tickLblPos val="nextTo"/>
        <c:spPr>
          <a:noFill/>
          <a:ln w="8427" cap="flat" cmpd="sng" algn="ctr">
            <a:solidFill>
              <a:schemeClr val="tx1">
                <a:lumMod val="15000"/>
                <a:lumOff val="85000"/>
              </a:schemeClr>
            </a:solidFill>
            <a:round/>
          </a:ln>
          <a:effectLst/>
        </c:spPr>
        <c:txPr>
          <a:bodyPr rot="-60000000" spcFirstLastPara="1" vertOverflow="ellipsis" vert="horz" wrap="square" anchor="ctr" anchorCtr="1"/>
          <a:lstStyle/>
          <a:p>
            <a:pPr>
              <a:defRPr sz="796" b="0" i="0" u="none" strike="noStrike" kern="1200" baseline="0">
                <a:solidFill>
                  <a:schemeClr val="tx1">
                    <a:lumMod val="65000"/>
                    <a:lumOff val="35000"/>
                  </a:schemeClr>
                </a:solidFill>
                <a:latin typeface="+mn-lt"/>
                <a:ea typeface="+mn-ea"/>
                <a:cs typeface="+mn-cs"/>
              </a:defRPr>
            </a:pPr>
            <a:endParaRPr lang="en-US"/>
          </a:p>
        </c:txPr>
        <c:crossAx val="160775712"/>
        <c:crosses val="autoZero"/>
        <c:auto val="1"/>
        <c:lblAlgn val="ctr"/>
        <c:lblOffset val="100"/>
        <c:noMultiLvlLbl val="0"/>
      </c:catAx>
      <c:valAx>
        <c:axId val="160775712"/>
        <c:scaling>
          <c:orientation val="minMax"/>
        </c:scaling>
        <c:delete val="0"/>
        <c:axPos val="l"/>
        <c:majorGridlines>
          <c:spPr>
            <a:ln w="8427" cap="flat" cmpd="sng" algn="ctr">
              <a:solidFill>
                <a:schemeClr val="tx1">
                  <a:lumMod val="15000"/>
                  <a:lumOff val="85000"/>
                </a:schemeClr>
              </a:solidFill>
              <a:round/>
            </a:ln>
            <a:effectLst/>
          </c:spPr>
        </c:majorGridlines>
        <c:numFmt formatCode="0.0%" sourceLinked="1"/>
        <c:majorTickMark val="none"/>
        <c:minorTickMark val="none"/>
        <c:tickLblPos val="nextTo"/>
        <c:spPr>
          <a:ln w="8427">
            <a:noFill/>
          </a:ln>
        </c:spPr>
        <c:txPr>
          <a:bodyPr rot="-60000000" spcFirstLastPara="1" vertOverflow="ellipsis" vert="horz" wrap="square" anchor="ctr" anchorCtr="1"/>
          <a:lstStyle/>
          <a:p>
            <a:pPr>
              <a:defRPr sz="796" b="0" i="0" u="none" strike="noStrike" kern="1200" baseline="0">
                <a:solidFill>
                  <a:schemeClr val="tx1">
                    <a:lumMod val="65000"/>
                    <a:lumOff val="35000"/>
                  </a:schemeClr>
                </a:solidFill>
                <a:latin typeface="+mn-lt"/>
                <a:ea typeface="+mn-ea"/>
                <a:cs typeface="+mn-cs"/>
              </a:defRPr>
            </a:pPr>
            <a:endParaRPr lang="en-US"/>
          </a:p>
        </c:txPr>
        <c:crossAx val="160775152"/>
        <c:crosses val="autoZero"/>
        <c:crossBetween val="between"/>
      </c:valAx>
      <c:spPr>
        <a:noFill/>
        <a:ln w="22471">
          <a:noFill/>
        </a:ln>
      </c:spPr>
    </c:plotArea>
    <c:legend>
      <c:legendPos val="b"/>
      <c:layout/>
      <c:overlay val="0"/>
      <c:spPr>
        <a:noFill/>
        <a:ln w="22471">
          <a:noFill/>
        </a:ln>
      </c:spPr>
      <c:txPr>
        <a:bodyPr rot="0" spcFirstLastPara="1" vertOverflow="ellipsis" vert="horz" wrap="square" anchor="ctr" anchorCtr="1"/>
        <a:lstStyle/>
        <a:p>
          <a:pPr>
            <a:defRPr sz="796"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8427"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'Résultats_fonction âge'!$M$10</c:f>
              <c:strCache>
                <c:ptCount val="1"/>
                <c:pt idx="0">
                  <c:v>âge (année)</c:v>
                </c:pt>
              </c:strCache>
            </c:strRef>
          </c:tx>
          <c:spPr>
            <a:solidFill>
              <a:srgbClr val="C0504D"/>
            </a:solidFill>
            <a:ln w="19749">
              <a:noFill/>
            </a:ln>
          </c:spPr>
          <c:invertIfNegative val="0"/>
          <c:val>
            <c:numRef>
              <c:f>'Résultats_fonction âge'!$N$10:$BF$10</c:f>
              <c:numCache>
                <c:formatCode>0</c:formatCode>
                <c:ptCount val="45"/>
                <c:pt idx="0">
                  <c:v>43.758904109589039</c:v>
                </c:pt>
                <c:pt idx="1">
                  <c:v>26.010958904109589</c:v>
                </c:pt>
                <c:pt idx="2">
                  <c:v>23.328767123287673</c:v>
                </c:pt>
                <c:pt idx="3">
                  <c:v>45.060273972602737</c:v>
                </c:pt>
                <c:pt idx="4">
                  <c:v>57.082191780821915</c:v>
                </c:pt>
                <c:pt idx="5">
                  <c:v>54.013698630136986</c:v>
                </c:pt>
                <c:pt idx="6">
                  <c:v>23.989041095890411</c:v>
                </c:pt>
                <c:pt idx="7">
                  <c:v>56</c:v>
                </c:pt>
                <c:pt idx="8" formatCode="General">
                  <c:v>57</c:v>
                </c:pt>
                <c:pt idx="9" formatCode="General">
                  <c:v>60</c:v>
                </c:pt>
                <c:pt idx="10">
                  <c:v>31</c:v>
                </c:pt>
                <c:pt idx="11">
                  <c:v>36</c:v>
                </c:pt>
                <c:pt idx="12">
                  <c:v>23</c:v>
                </c:pt>
                <c:pt idx="13">
                  <c:v>51</c:v>
                </c:pt>
                <c:pt idx="14">
                  <c:v>49</c:v>
                </c:pt>
                <c:pt idx="15">
                  <c:v>41</c:v>
                </c:pt>
                <c:pt idx="16">
                  <c:v>41</c:v>
                </c:pt>
                <c:pt idx="17">
                  <c:v>46</c:v>
                </c:pt>
                <c:pt idx="18">
                  <c:v>51</c:v>
                </c:pt>
                <c:pt idx="19">
                  <c:v>30</c:v>
                </c:pt>
                <c:pt idx="20">
                  <c:v>43</c:v>
                </c:pt>
                <c:pt idx="21">
                  <c:v>43</c:v>
                </c:pt>
                <c:pt idx="22">
                  <c:v>24</c:v>
                </c:pt>
                <c:pt idx="23">
                  <c:v>44</c:v>
                </c:pt>
                <c:pt idx="24">
                  <c:v>50</c:v>
                </c:pt>
                <c:pt idx="25">
                  <c:v>25</c:v>
                </c:pt>
                <c:pt idx="26">
                  <c:v>30</c:v>
                </c:pt>
                <c:pt idx="27">
                  <c:v>33</c:v>
                </c:pt>
                <c:pt idx="28">
                  <c:v>46</c:v>
                </c:pt>
                <c:pt idx="29">
                  <c:v>52.452054794520549</c:v>
                </c:pt>
                <c:pt idx="30">
                  <c:v>25</c:v>
                </c:pt>
                <c:pt idx="31">
                  <c:v>29</c:v>
                </c:pt>
                <c:pt idx="32">
                  <c:v>21</c:v>
                </c:pt>
                <c:pt idx="33">
                  <c:v>60</c:v>
                </c:pt>
                <c:pt idx="34">
                  <c:v>27</c:v>
                </c:pt>
                <c:pt idx="35">
                  <c:v>29</c:v>
                </c:pt>
                <c:pt idx="36">
                  <c:v>23</c:v>
                </c:pt>
                <c:pt idx="37">
                  <c:v>31</c:v>
                </c:pt>
                <c:pt idx="38">
                  <c:v>26</c:v>
                </c:pt>
                <c:pt idx="39">
                  <c:v>32</c:v>
                </c:pt>
                <c:pt idx="40">
                  <c:v>41</c:v>
                </c:pt>
                <c:pt idx="41">
                  <c:v>47</c:v>
                </c:pt>
                <c:pt idx="42">
                  <c:v>31</c:v>
                </c:pt>
                <c:pt idx="43">
                  <c:v>28</c:v>
                </c:pt>
                <c:pt idx="44">
                  <c:v>27</c:v>
                </c:pt>
              </c:numCache>
            </c:numRef>
          </c:val>
        </c:ser>
        <c:dLbls>
          <c:showLegendKey val="0"/>
          <c:showVal val="0"/>
          <c:showCatName val="0"/>
          <c:showSerName val="0"/>
          <c:showPercent val="0"/>
          <c:showBubbleSize val="0"/>
        </c:dLbls>
        <c:gapWidth val="219"/>
        <c:axId val="160779632"/>
        <c:axId val="160780192"/>
      </c:barChart>
      <c:lineChart>
        <c:grouping val="standard"/>
        <c:varyColors val="0"/>
        <c:ser>
          <c:idx val="0"/>
          <c:order val="0"/>
          <c:tx>
            <c:strRef>
              <c:f>'Résultats_fonction âge'!$M$9</c:f>
              <c:strCache>
                <c:ptCount val="1"/>
                <c:pt idx="0">
                  <c:v>Score %</c:v>
                </c:pt>
              </c:strCache>
            </c:strRef>
          </c:tx>
          <c:spPr>
            <a:ln w="22218" cap="rnd">
              <a:solidFill>
                <a:schemeClr val="accent1"/>
              </a:solidFill>
              <a:round/>
            </a:ln>
            <a:effectLst/>
          </c:spPr>
          <c:marker>
            <c:symbol val="none"/>
          </c:marker>
          <c:val>
            <c:numRef>
              <c:f>'Résultats_fonction âge'!$N$9:$BF$9</c:f>
              <c:numCache>
                <c:formatCode>0.0%</c:formatCode>
                <c:ptCount val="45"/>
                <c:pt idx="0">
                  <c:v>0.63</c:v>
                </c:pt>
                <c:pt idx="1">
                  <c:v>0.69</c:v>
                </c:pt>
                <c:pt idx="2">
                  <c:v>0.7</c:v>
                </c:pt>
                <c:pt idx="3">
                  <c:v>0.73</c:v>
                </c:pt>
                <c:pt idx="4">
                  <c:v>0.74</c:v>
                </c:pt>
                <c:pt idx="5">
                  <c:v>0.76</c:v>
                </c:pt>
                <c:pt idx="6">
                  <c:v>0.77</c:v>
                </c:pt>
                <c:pt idx="7">
                  <c:v>0.78</c:v>
                </c:pt>
                <c:pt idx="8">
                  <c:v>0.78</c:v>
                </c:pt>
                <c:pt idx="9">
                  <c:v>0.79</c:v>
                </c:pt>
                <c:pt idx="10">
                  <c:v>0.8</c:v>
                </c:pt>
                <c:pt idx="11">
                  <c:v>0.81</c:v>
                </c:pt>
                <c:pt idx="12">
                  <c:v>0.83</c:v>
                </c:pt>
                <c:pt idx="13">
                  <c:v>0.83</c:v>
                </c:pt>
                <c:pt idx="14">
                  <c:v>0.83</c:v>
                </c:pt>
                <c:pt idx="15">
                  <c:v>0.83</c:v>
                </c:pt>
                <c:pt idx="16">
                  <c:v>0.83</c:v>
                </c:pt>
                <c:pt idx="17">
                  <c:v>0.84</c:v>
                </c:pt>
                <c:pt idx="18">
                  <c:v>0.84</c:v>
                </c:pt>
                <c:pt idx="19">
                  <c:v>0.85</c:v>
                </c:pt>
                <c:pt idx="20">
                  <c:v>0.85</c:v>
                </c:pt>
                <c:pt idx="21">
                  <c:v>0.85</c:v>
                </c:pt>
                <c:pt idx="22">
                  <c:v>0.85</c:v>
                </c:pt>
                <c:pt idx="23">
                  <c:v>0.86</c:v>
                </c:pt>
                <c:pt idx="24">
                  <c:v>0.86</c:v>
                </c:pt>
                <c:pt idx="25">
                  <c:v>0.86</c:v>
                </c:pt>
                <c:pt idx="26">
                  <c:v>0.88</c:v>
                </c:pt>
                <c:pt idx="27">
                  <c:v>0.88</c:v>
                </c:pt>
                <c:pt idx="28">
                  <c:v>0.88</c:v>
                </c:pt>
                <c:pt idx="29">
                  <c:v>0.88</c:v>
                </c:pt>
                <c:pt idx="30">
                  <c:v>0.88</c:v>
                </c:pt>
                <c:pt idx="31">
                  <c:v>0.89</c:v>
                </c:pt>
                <c:pt idx="32">
                  <c:v>0.89</c:v>
                </c:pt>
                <c:pt idx="33">
                  <c:v>0.89</c:v>
                </c:pt>
                <c:pt idx="34">
                  <c:v>0.9</c:v>
                </c:pt>
                <c:pt idx="35">
                  <c:v>0.9</c:v>
                </c:pt>
                <c:pt idx="36">
                  <c:v>0.91</c:v>
                </c:pt>
                <c:pt idx="37">
                  <c:v>0.91</c:v>
                </c:pt>
                <c:pt idx="38">
                  <c:v>0.93</c:v>
                </c:pt>
                <c:pt idx="39">
                  <c:v>0.93</c:v>
                </c:pt>
                <c:pt idx="40">
                  <c:v>0.93</c:v>
                </c:pt>
                <c:pt idx="41">
                  <c:v>0.95</c:v>
                </c:pt>
                <c:pt idx="42">
                  <c:v>0.96</c:v>
                </c:pt>
                <c:pt idx="43">
                  <c:v>0.96</c:v>
                </c:pt>
                <c:pt idx="44">
                  <c:v>0.99</c:v>
                </c:pt>
              </c:numCache>
            </c:numRef>
          </c:val>
          <c:smooth val="0"/>
        </c:ser>
        <c:dLbls>
          <c:showLegendKey val="0"/>
          <c:showVal val="0"/>
          <c:showCatName val="0"/>
          <c:showSerName val="0"/>
          <c:showPercent val="0"/>
          <c:showBubbleSize val="0"/>
        </c:dLbls>
        <c:marker val="1"/>
        <c:smooth val="0"/>
        <c:axId val="160778512"/>
        <c:axId val="160779072"/>
      </c:lineChart>
      <c:catAx>
        <c:axId val="160778512"/>
        <c:scaling>
          <c:orientation val="minMax"/>
        </c:scaling>
        <c:delete val="1"/>
        <c:axPos val="b"/>
        <c:majorTickMark val="out"/>
        <c:minorTickMark val="none"/>
        <c:tickLblPos val="nextTo"/>
        <c:crossAx val="160779072"/>
        <c:crosses val="autoZero"/>
        <c:auto val="1"/>
        <c:lblAlgn val="ctr"/>
        <c:lblOffset val="100"/>
        <c:noMultiLvlLbl val="0"/>
      </c:catAx>
      <c:valAx>
        <c:axId val="160779072"/>
        <c:scaling>
          <c:orientation val="minMax"/>
          <c:max val="1"/>
        </c:scaling>
        <c:delete val="0"/>
        <c:axPos val="r"/>
        <c:title>
          <c:tx>
            <c:rich>
              <a:bodyPr rot="-5400000" vert="horz"/>
              <a:lstStyle/>
              <a:p>
                <a:pPr>
                  <a:defRPr/>
                </a:pPr>
                <a:r>
                  <a:rPr lang="fr-FR"/>
                  <a:t>Score %</a:t>
                </a:r>
              </a:p>
            </c:rich>
          </c:tx>
          <c:layout/>
          <c:overlay val="0"/>
        </c:title>
        <c:numFmt formatCode="0.0%" sourceLinked="1"/>
        <c:majorTickMark val="out"/>
        <c:minorTickMark val="none"/>
        <c:tickLblPos val="nextTo"/>
        <c:spPr>
          <a:ln w="7406">
            <a:noFill/>
          </a:ln>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60778512"/>
        <c:crosses val="max"/>
        <c:crossBetween val="between"/>
      </c:valAx>
      <c:catAx>
        <c:axId val="160779632"/>
        <c:scaling>
          <c:orientation val="minMax"/>
        </c:scaling>
        <c:delete val="1"/>
        <c:axPos val="b"/>
        <c:majorTickMark val="out"/>
        <c:minorTickMark val="none"/>
        <c:tickLblPos val="nextTo"/>
        <c:crossAx val="160780192"/>
        <c:crosses val="autoZero"/>
        <c:auto val="1"/>
        <c:lblAlgn val="ctr"/>
        <c:lblOffset val="100"/>
        <c:noMultiLvlLbl val="0"/>
      </c:catAx>
      <c:valAx>
        <c:axId val="160780192"/>
        <c:scaling>
          <c:orientation val="minMax"/>
        </c:scaling>
        <c:delete val="0"/>
        <c:axPos val="l"/>
        <c:title>
          <c:tx>
            <c:rich>
              <a:bodyPr rot="-5400000" vert="horz"/>
              <a:lstStyle/>
              <a:p>
                <a:pPr>
                  <a:defRPr/>
                </a:pPr>
                <a:r>
                  <a:rPr lang="fr-FR"/>
                  <a:t>Age</a:t>
                </a:r>
                <a:r>
                  <a:rPr lang="fr-FR" baseline="0"/>
                  <a:t> (Years)</a:t>
                </a:r>
                <a:endParaRPr lang="fr-FR"/>
              </a:p>
            </c:rich>
          </c:tx>
          <c:layout/>
          <c:overlay val="0"/>
        </c:title>
        <c:numFmt formatCode="0" sourceLinked="1"/>
        <c:majorTickMark val="out"/>
        <c:minorTickMark val="none"/>
        <c:tickLblPos val="nextTo"/>
        <c:spPr>
          <a:ln w="7406">
            <a:noFill/>
          </a:ln>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60779632"/>
        <c:crosses val="autoZero"/>
        <c:crossBetween val="between"/>
      </c:valAx>
      <c:spPr>
        <a:noFill/>
        <a:ln w="19749">
          <a:noFill/>
        </a:ln>
      </c:spPr>
    </c:plotArea>
    <c:legend>
      <c:legendPos val="b"/>
      <c:layout/>
      <c:overlay val="0"/>
      <c:spPr>
        <a:noFill/>
        <a:ln w="19749">
          <a:noFill/>
        </a:ln>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7406"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PPH/IBO</c:v>
          </c:tx>
          <c:spPr>
            <a:solidFill>
              <a:srgbClr val="5B9BD5"/>
            </a:solidFill>
            <a:ln w="21020">
              <a:noFill/>
            </a:ln>
          </c:spPr>
          <c:invertIfNegative val="0"/>
          <c:dLbls>
            <c:spPr>
              <a:noFill/>
              <a:ln w="21020">
                <a:noFill/>
              </a:ln>
            </c:spPr>
            <c:txPr>
              <a:bodyPr rot="0" spcFirstLastPara="1" vertOverflow="ellipsis" vert="horz" wrap="square" lIns="38100" tIns="19050" rIns="38100" bIns="19050" anchor="ctr" anchorCtr="1">
                <a:spAutoFit/>
              </a:bodyPr>
              <a:lstStyle/>
              <a:p>
                <a:pPr>
                  <a:defRPr sz="745"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'Résultats PPH_AS'!$A$9:$A$12</c:f>
              <c:strCache>
                <c:ptCount val="4"/>
                <c:pt idx="0">
                  <c:v>Pas du tout d'accord</c:v>
                </c:pt>
                <c:pt idx="1">
                  <c:v>Plutôt en désaccord </c:v>
                </c:pt>
                <c:pt idx="2">
                  <c:v>Plutot d'accord</c:v>
                </c:pt>
                <c:pt idx="3">
                  <c:v>Tout à fait d'accord</c:v>
                </c:pt>
              </c:strCache>
            </c:strRef>
          </c:cat>
          <c:val>
            <c:numRef>
              <c:f>'Résultats PPH_AS'!$B$9:$B$12</c:f>
              <c:numCache>
                <c:formatCode>0.0%</c:formatCode>
                <c:ptCount val="4"/>
                <c:pt idx="0">
                  <c:v>0</c:v>
                </c:pt>
                <c:pt idx="1">
                  <c:v>0</c:v>
                </c:pt>
                <c:pt idx="2">
                  <c:v>0.5</c:v>
                </c:pt>
                <c:pt idx="3">
                  <c:v>0.5</c:v>
                </c:pt>
              </c:numCache>
            </c:numRef>
          </c:val>
        </c:ser>
        <c:ser>
          <c:idx val="1"/>
          <c:order val="1"/>
          <c:tx>
            <c:v>AS/MO/OPQ/AEQ</c:v>
          </c:tx>
          <c:spPr>
            <a:solidFill>
              <a:srgbClr val="ED7D31"/>
            </a:solidFill>
            <a:ln w="21020">
              <a:noFill/>
            </a:ln>
          </c:spPr>
          <c:invertIfNegative val="0"/>
          <c:dLbls>
            <c:spPr>
              <a:noFill/>
              <a:ln w="21020">
                <a:noFill/>
              </a:ln>
            </c:spPr>
            <c:txPr>
              <a:bodyPr rot="0" spcFirstLastPara="1" vertOverflow="ellipsis" vert="horz" wrap="square" lIns="38100" tIns="19050" rIns="38100" bIns="19050" anchor="ctr" anchorCtr="1">
                <a:spAutoFit/>
              </a:bodyPr>
              <a:lstStyle/>
              <a:p>
                <a:pPr>
                  <a:defRPr sz="745"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'Résultats PPH_AS'!$A$9:$A$12</c:f>
              <c:strCache>
                <c:ptCount val="4"/>
                <c:pt idx="0">
                  <c:v>Pas du tout d'accord</c:v>
                </c:pt>
                <c:pt idx="1">
                  <c:v>Plutôt en désaccord </c:v>
                </c:pt>
                <c:pt idx="2">
                  <c:v>Plutot d'accord</c:v>
                </c:pt>
                <c:pt idx="3">
                  <c:v>Tout à fait d'accord</c:v>
                </c:pt>
              </c:strCache>
            </c:strRef>
          </c:cat>
          <c:val>
            <c:numRef>
              <c:f>'Résultats PPH_AS'!$C$9:$C$12</c:f>
              <c:numCache>
                <c:formatCode>0.0%</c:formatCode>
                <c:ptCount val="4"/>
                <c:pt idx="0">
                  <c:v>3.2258064516129031E-2</c:v>
                </c:pt>
                <c:pt idx="1">
                  <c:v>0</c:v>
                </c:pt>
                <c:pt idx="2">
                  <c:v>0.5161290322580645</c:v>
                </c:pt>
                <c:pt idx="3">
                  <c:v>0.45161290322580644</c:v>
                </c:pt>
              </c:numCache>
            </c:numRef>
          </c:val>
        </c:ser>
        <c:dLbls>
          <c:showLegendKey val="0"/>
          <c:showVal val="0"/>
          <c:showCatName val="0"/>
          <c:showSerName val="0"/>
          <c:showPercent val="0"/>
          <c:showBubbleSize val="0"/>
        </c:dLbls>
        <c:gapWidth val="150"/>
        <c:overlap val="-25"/>
        <c:axId val="160782992"/>
        <c:axId val="160783552"/>
      </c:barChart>
      <c:catAx>
        <c:axId val="160782992"/>
        <c:scaling>
          <c:orientation val="minMax"/>
        </c:scaling>
        <c:delete val="0"/>
        <c:axPos val="b"/>
        <c:numFmt formatCode="General" sourceLinked="1"/>
        <c:majorTickMark val="none"/>
        <c:minorTickMark val="none"/>
        <c:tickLblPos val="nextTo"/>
        <c:spPr>
          <a:noFill/>
          <a:ln w="7883" cap="flat" cmpd="sng" algn="ctr">
            <a:solidFill>
              <a:schemeClr val="tx1">
                <a:lumMod val="15000"/>
                <a:lumOff val="85000"/>
              </a:schemeClr>
            </a:solidFill>
            <a:round/>
          </a:ln>
          <a:effectLst/>
        </c:spPr>
        <c:txPr>
          <a:bodyPr rot="-60000000" spcFirstLastPara="1" vertOverflow="ellipsis" vert="horz" wrap="square" anchor="ctr" anchorCtr="1"/>
          <a:lstStyle/>
          <a:p>
            <a:pPr>
              <a:defRPr sz="745" b="0" i="0" u="none" strike="noStrike" kern="1200" baseline="0">
                <a:solidFill>
                  <a:schemeClr val="tx1">
                    <a:lumMod val="65000"/>
                    <a:lumOff val="35000"/>
                  </a:schemeClr>
                </a:solidFill>
                <a:latin typeface="+mn-lt"/>
                <a:ea typeface="+mn-ea"/>
                <a:cs typeface="+mn-cs"/>
              </a:defRPr>
            </a:pPr>
            <a:endParaRPr lang="en-US"/>
          </a:p>
        </c:txPr>
        <c:crossAx val="160783552"/>
        <c:crosses val="autoZero"/>
        <c:auto val="1"/>
        <c:lblAlgn val="ctr"/>
        <c:lblOffset val="100"/>
        <c:noMultiLvlLbl val="0"/>
      </c:catAx>
      <c:valAx>
        <c:axId val="160783552"/>
        <c:scaling>
          <c:orientation val="minMax"/>
          <c:max val="1"/>
        </c:scaling>
        <c:delete val="1"/>
        <c:axPos val="l"/>
        <c:numFmt formatCode="0.0%" sourceLinked="1"/>
        <c:majorTickMark val="out"/>
        <c:minorTickMark val="none"/>
        <c:tickLblPos val="nextTo"/>
        <c:crossAx val="160782992"/>
        <c:crosses val="autoZero"/>
        <c:crossBetween val="between"/>
      </c:valAx>
      <c:spPr>
        <a:noFill/>
        <a:ln w="21020">
          <a:noFill/>
        </a:ln>
      </c:spPr>
    </c:plotArea>
    <c:legend>
      <c:legendPos val="t"/>
      <c:layout/>
      <c:overlay val="0"/>
      <c:spPr>
        <a:noFill/>
        <a:ln w="21020">
          <a:noFill/>
        </a:ln>
      </c:spPr>
      <c:txPr>
        <a:bodyPr rot="0" spcFirstLastPara="1" vertOverflow="ellipsis" vert="horz" wrap="square" anchor="ctr" anchorCtr="1"/>
        <a:lstStyle/>
        <a:p>
          <a:pPr>
            <a:defRPr sz="74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7883"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PPH/IBO</c:v>
          </c:tx>
          <c:spPr>
            <a:solidFill>
              <a:srgbClr val="5B9BD5"/>
            </a:solidFill>
            <a:ln w="24463">
              <a:noFill/>
            </a:ln>
          </c:spPr>
          <c:invertIfNegative val="0"/>
          <c:dLbls>
            <c:spPr>
              <a:noFill/>
              <a:ln w="24463">
                <a:noFill/>
              </a:ln>
            </c:spPr>
            <c:txPr>
              <a:bodyPr rot="0" spcFirstLastPara="1" vertOverflow="ellipsis" vert="horz" wrap="square" lIns="38100" tIns="19050" rIns="38100" bIns="19050" anchor="ctr" anchorCtr="1">
                <a:spAutoFit/>
              </a:bodyPr>
              <a:lstStyle/>
              <a:p>
                <a:pPr>
                  <a:defRPr sz="86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'Résultats PPH_AS'!$A$25:$A$28</c:f>
              <c:strCache>
                <c:ptCount val="4"/>
                <c:pt idx="0">
                  <c:v>Je suis pour
</c:v>
                </c:pt>
                <c:pt idx="1">
                  <c:v>Je suis plutôt pour</c:v>
                </c:pt>
                <c:pt idx="2">
                  <c:v>Je suis putôt contre</c:v>
                </c:pt>
                <c:pt idx="3">
                  <c:v>Je suis contre</c:v>
                </c:pt>
              </c:strCache>
            </c:strRef>
          </c:cat>
          <c:val>
            <c:numRef>
              <c:f>'Résultats PPH_AS'!$B$25:$B$28</c:f>
              <c:numCache>
                <c:formatCode>0.0%</c:formatCode>
                <c:ptCount val="4"/>
                <c:pt idx="0">
                  <c:v>0.7857142857142857</c:v>
                </c:pt>
                <c:pt idx="1">
                  <c:v>0.21428571428571427</c:v>
                </c:pt>
                <c:pt idx="2">
                  <c:v>0</c:v>
                </c:pt>
                <c:pt idx="3">
                  <c:v>0</c:v>
                </c:pt>
              </c:numCache>
            </c:numRef>
          </c:val>
        </c:ser>
        <c:ser>
          <c:idx val="1"/>
          <c:order val="1"/>
          <c:tx>
            <c:v>AS/MO/OPQ/AEQ</c:v>
          </c:tx>
          <c:spPr>
            <a:solidFill>
              <a:srgbClr val="ED7D31"/>
            </a:solidFill>
            <a:ln w="24463">
              <a:noFill/>
            </a:ln>
          </c:spPr>
          <c:invertIfNegative val="0"/>
          <c:dLbls>
            <c:spPr>
              <a:noFill/>
              <a:ln w="24463">
                <a:noFill/>
              </a:ln>
            </c:spPr>
            <c:txPr>
              <a:bodyPr rot="0" spcFirstLastPara="1" vertOverflow="ellipsis" vert="horz" wrap="square" lIns="38100" tIns="19050" rIns="38100" bIns="19050" anchor="ctr" anchorCtr="1">
                <a:spAutoFit/>
              </a:bodyPr>
              <a:lstStyle/>
              <a:p>
                <a:pPr>
                  <a:defRPr sz="86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'Résultats PPH_AS'!$A$25:$A$28</c:f>
              <c:strCache>
                <c:ptCount val="4"/>
                <c:pt idx="0">
                  <c:v>Je suis pour
</c:v>
                </c:pt>
                <c:pt idx="1">
                  <c:v>Je suis plutôt pour</c:v>
                </c:pt>
                <c:pt idx="2">
                  <c:v>Je suis putôt contre</c:v>
                </c:pt>
                <c:pt idx="3">
                  <c:v>Je suis contre</c:v>
                </c:pt>
              </c:strCache>
            </c:strRef>
          </c:cat>
          <c:val>
            <c:numRef>
              <c:f>'Résultats PPH_AS'!$C$25:$C$28</c:f>
              <c:numCache>
                <c:formatCode>0.0%</c:formatCode>
                <c:ptCount val="4"/>
                <c:pt idx="0">
                  <c:v>0.70967741935483875</c:v>
                </c:pt>
                <c:pt idx="1">
                  <c:v>0.25806451612903225</c:v>
                </c:pt>
                <c:pt idx="2">
                  <c:v>0</c:v>
                </c:pt>
                <c:pt idx="3">
                  <c:v>3.2258064516129031E-2</c:v>
                </c:pt>
              </c:numCache>
            </c:numRef>
          </c:val>
        </c:ser>
        <c:dLbls>
          <c:showLegendKey val="0"/>
          <c:showVal val="0"/>
          <c:showCatName val="0"/>
          <c:showSerName val="0"/>
          <c:showPercent val="0"/>
          <c:showBubbleSize val="0"/>
        </c:dLbls>
        <c:gapWidth val="150"/>
        <c:overlap val="-25"/>
        <c:axId val="163158032"/>
        <c:axId val="163158592"/>
      </c:barChart>
      <c:catAx>
        <c:axId val="163158032"/>
        <c:scaling>
          <c:orientation val="minMax"/>
        </c:scaling>
        <c:delete val="0"/>
        <c:axPos val="b"/>
        <c:numFmt formatCode="General" sourceLinked="1"/>
        <c:majorTickMark val="none"/>
        <c:minorTickMark val="none"/>
        <c:tickLblPos val="nextTo"/>
        <c:spPr>
          <a:noFill/>
          <a:ln w="9174" cap="flat" cmpd="sng" algn="ctr">
            <a:solidFill>
              <a:schemeClr val="tx1">
                <a:lumMod val="15000"/>
                <a:lumOff val="85000"/>
              </a:schemeClr>
            </a:solidFill>
            <a:round/>
          </a:ln>
          <a:effectLst/>
        </c:spPr>
        <c:txPr>
          <a:bodyPr rot="-60000000" spcFirstLastPara="1" vertOverflow="ellipsis" vert="horz" wrap="square" anchor="ctr" anchorCtr="1"/>
          <a:lstStyle/>
          <a:p>
            <a:pPr>
              <a:defRPr sz="867" b="0" i="0" u="none" strike="noStrike" kern="1200" baseline="0">
                <a:solidFill>
                  <a:schemeClr val="tx1">
                    <a:lumMod val="65000"/>
                    <a:lumOff val="35000"/>
                  </a:schemeClr>
                </a:solidFill>
                <a:latin typeface="+mn-lt"/>
                <a:ea typeface="+mn-ea"/>
                <a:cs typeface="+mn-cs"/>
              </a:defRPr>
            </a:pPr>
            <a:endParaRPr lang="en-US"/>
          </a:p>
        </c:txPr>
        <c:crossAx val="163158592"/>
        <c:crosses val="autoZero"/>
        <c:auto val="1"/>
        <c:lblAlgn val="ctr"/>
        <c:lblOffset val="100"/>
        <c:noMultiLvlLbl val="0"/>
      </c:catAx>
      <c:valAx>
        <c:axId val="163158592"/>
        <c:scaling>
          <c:orientation val="minMax"/>
        </c:scaling>
        <c:delete val="1"/>
        <c:axPos val="l"/>
        <c:numFmt formatCode="0.0%" sourceLinked="1"/>
        <c:majorTickMark val="out"/>
        <c:minorTickMark val="none"/>
        <c:tickLblPos val="nextTo"/>
        <c:crossAx val="163158032"/>
        <c:crosses val="autoZero"/>
        <c:crossBetween val="between"/>
      </c:valAx>
      <c:spPr>
        <a:noFill/>
        <a:ln w="25339">
          <a:noFill/>
        </a:ln>
      </c:spPr>
    </c:plotArea>
    <c:legend>
      <c:legendPos val="t"/>
      <c:layout/>
      <c:overlay val="0"/>
      <c:spPr>
        <a:noFill/>
        <a:ln w="24463">
          <a:noFill/>
        </a:ln>
      </c:spPr>
      <c:txPr>
        <a:bodyPr rot="0" spcFirstLastPara="1" vertOverflow="ellipsis" vert="horz" wrap="square" anchor="ctr" anchorCtr="1"/>
        <a:lstStyle/>
        <a:p>
          <a:pPr>
            <a:defRPr sz="86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174"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0EFD5-5C59-4D78-8C12-08DB0C21E8F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fr-FR"/>
        </a:p>
      </dgm:t>
    </dgm:pt>
    <dgm:pt modelId="{4E00BCA5-4988-4721-8FD8-02E59360588B}">
      <dgm:prSet phldrT="[Texte]">
        <dgm:style>
          <a:lnRef idx="3">
            <a:schemeClr val="lt1"/>
          </a:lnRef>
          <a:fillRef idx="1">
            <a:schemeClr val="accent1"/>
          </a:fillRef>
          <a:effectRef idx="1">
            <a:schemeClr val="accent1"/>
          </a:effectRef>
          <a:fontRef idx="minor">
            <a:schemeClr val="lt1"/>
          </a:fontRef>
        </dgm:style>
      </dgm:prSet>
      <dgm:spPr/>
      <dgm:t>
        <a:bodyPr/>
        <a:lstStyle/>
        <a:p>
          <a:r>
            <a:rPr lang="fr-FR" dirty="0" smtClean="0"/>
            <a:t>Platform </a:t>
          </a:r>
          <a:r>
            <a:rPr lang="fr-FR" dirty="0" err="1" smtClean="0"/>
            <a:t>procurement</a:t>
          </a:r>
          <a:r>
            <a:rPr lang="fr-FR" dirty="0" smtClean="0"/>
            <a:t> </a:t>
          </a:r>
          <a:endParaRPr lang="fr-FR" dirty="0"/>
        </a:p>
      </dgm:t>
    </dgm:pt>
    <dgm:pt modelId="{2570593D-4B89-4C23-9A72-237E542861C5}" type="parTrans" cxnId="{B7ED8A15-7D12-47A8-A970-E3798CB2FD78}">
      <dgm:prSet/>
      <dgm:spPr/>
      <dgm:t>
        <a:bodyPr/>
        <a:lstStyle/>
        <a:p>
          <a:endParaRPr lang="fr-FR"/>
        </a:p>
      </dgm:t>
    </dgm:pt>
    <dgm:pt modelId="{21E47EFD-5C40-43BB-926E-EA8C3A379401}" type="sibTrans" cxnId="{B7ED8A15-7D12-47A8-A970-E3798CB2FD78}">
      <dgm:prSet/>
      <dgm:spPr/>
      <dgm:t>
        <a:bodyPr/>
        <a:lstStyle/>
        <a:p>
          <a:endParaRPr lang="fr-FR"/>
        </a:p>
      </dgm:t>
    </dgm:pt>
    <dgm:pt modelId="{B96B4A18-B08B-4BD5-A850-15759D2DC4E8}">
      <dgm:prSet phldrT="[Texte]">
        <dgm:style>
          <a:lnRef idx="3">
            <a:schemeClr val="lt1"/>
          </a:lnRef>
          <a:fillRef idx="1">
            <a:schemeClr val="accent1"/>
          </a:fillRef>
          <a:effectRef idx="1">
            <a:schemeClr val="accent1"/>
          </a:effectRef>
          <a:fontRef idx="minor">
            <a:schemeClr val="lt1"/>
          </a:fontRef>
        </dgm:style>
      </dgm:prSet>
      <dgm:spPr/>
      <dgm:t>
        <a:bodyPr/>
        <a:lstStyle/>
        <a:p>
          <a:r>
            <a:rPr lang="fr-FR" dirty="0" err="1" smtClean="0"/>
            <a:t>Theme</a:t>
          </a:r>
          <a:endParaRPr lang="fr-FR" dirty="0"/>
        </a:p>
      </dgm:t>
    </dgm:pt>
    <dgm:pt modelId="{381673B7-FED3-42EE-96DD-A107655E5F7C}" type="parTrans" cxnId="{6F730518-673B-407E-8CD4-61F1C1DC05B6}">
      <dgm:prSet/>
      <dgm:spPr/>
      <dgm:t>
        <a:bodyPr/>
        <a:lstStyle/>
        <a:p>
          <a:endParaRPr lang="fr-FR"/>
        </a:p>
      </dgm:t>
    </dgm:pt>
    <dgm:pt modelId="{09E1FDF4-9220-4C4C-9F25-01838F58F3B1}" type="sibTrans" cxnId="{6F730518-673B-407E-8CD4-61F1C1DC05B6}">
      <dgm:prSet/>
      <dgm:spPr/>
      <dgm:t>
        <a:bodyPr/>
        <a:lstStyle/>
        <a:p>
          <a:endParaRPr lang="fr-FR"/>
        </a:p>
      </dgm:t>
    </dgm:pt>
    <dgm:pt modelId="{3A5A0206-E97F-4B17-989E-E7EF259178EF}">
      <dgm:prSet phldrT="[Texte]">
        <dgm:style>
          <a:lnRef idx="3">
            <a:schemeClr val="lt1"/>
          </a:lnRef>
          <a:fillRef idx="1">
            <a:schemeClr val="accent1"/>
          </a:fillRef>
          <a:effectRef idx="1">
            <a:schemeClr val="accent1"/>
          </a:effectRef>
          <a:fontRef idx="minor">
            <a:schemeClr val="lt1"/>
          </a:fontRef>
        </dgm:style>
      </dgm:prSet>
      <dgm:spPr/>
      <dgm:t>
        <a:bodyPr/>
        <a:lstStyle/>
        <a:p>
          <a:r>
            <a:rPr lang="fr-FR" dirty="0" smtClean="0"/>
            <a:t>Issues formulation</a:t>
          </a:r>
          <a:endParaRPr lang="fr-FR" dirty="0"/>
        </a:p>
      </dgm:t>
    </dgm:pt>
    <dgm:pt modelId="{16B630D8-1572-4876-A49E-9170C1969F59}" type="parTrans" cxnId="{6B866477-F51B-4510-A25B-8313612F224A}">
      <dgm:prSet/>
      <dgm:spPr/>
      <dgm:t>
        <a:bodyPr/>
        <a:lstStyle/>
        <a:p>
          <a:endParaRPr lang="fr-FR"/>
        </a:p>
      </dgm:t>
    </dgm:pt>
    <dgm:pt modelId="{8EF4B228-43D0-4F69-B012-41732B1BD6B4}" type="sibTrans" cxnId="{6B866477-F51B-4510-A25B-8313612F224A}">
      <dgm:prSet/>
      <dgm:spPr/>
      <dgm:t>
        <a:bodyPr/>
        <a:lstStyle/>
        <a:p>
          <a:endParaRPr lang="fr-FR"/>
        </a:p>
      </dgm:t>
    </dgm:pt>
    <dgm:pt modelId="{7539CB6A-6B79-489A-BE4B-696416345E93}">
      <dgm:prSet>
        <dgm:style>
          <a:lnRef idx="3">
            <a:schemeClr val="lt1"/>
          </a:lnRef>
          <a:fillRef idx="1">
            <a:schemeClr val="accent1"/>
          </a:fillRef>
          <a:effectRef idx="1">
            <a:schemeClr val="accent1"/>
          </a:effectRef>
          <a:fontRef idx="minor">
            <a:schemeClr val="lt1"/>
          </a:fontRef>
        </dgm:style>
      </dgm:prSet>
      <dgm:spPr/>
      <dgm:t>
        <a:bodyPr/>
        <a:lstStyle/>
        <a:p>
          <a:r>
            <a:rPr lang="fr-FR" dirty="0" err="1" smtClean="0"/>
            <a:t>Mapping</a:t>
          </a:r>
          <a:r>
            <a:rPr lang="fr-FR" dirty="0" smtClean="0"/>
            <a:t> </a:t>
          </a:r>
          <a:r>
            <a:rPr lang="fr-FR" dirty="0" err="1" smtClean="0"/>
            <a:t>sterilization</a:t>
          </a:r>
          <a:r>
            <a:rPr lang="fr-FR" dirty="0" smtClean="0"/>
            <a:t> : </a:t>
          </a:r>
          <a:r>
            <a:rPr lang="fr-FR" dirty="0" err="1" smtClean="0"/>
            <a:t>sterilization</a:t>
          </a:r>
          <a:r>
            <a:rPr lang="fr-FR" dirty="0" smtClean="0"/>
            <a:t> </a:t>
          </a:r>
          <a:r>
            <a:rPr lang="fr-FR" dirty="0" err="1" smtClean="0"/>
            <a:t>process</a:t>
          </a:r>
          <a:r>
            <a:rPr lang="fr-FR" dirty="0" smtClean="0"/>
            <a:t/>
          </a:r>
          <a:br>
            <a:rPr lang="fr-FR" dirty="0" smtClean="0"/>
          </a:br>
          <a:endParaRPr lang="fr-FR" dirty="0"/>
        </a:p>
      </dgm:t>
    </dgm:pt>
    <dgm:pt modelId="{C6C9BB0F-5B43-41D5-B96A-072101919F31}" type="parTrans" cxnId="{E8A0B9AE-C229-4843-9AFE-7060095F3313}">
      <dgm:prSet/>
      <dgm:spPr/>
      <dgm:t>
        <a:bodyPr/>
        <a:lstStyle/>
        <a:p>
          <a:endParaRPr lang="fr-FR"/>
        </a:p>
      </dgm:t>
    </dgm:pt>
    <dgm:pt modelId="{FAF98621-910D-4477-9D29-A149B861AE2A}" type="sibTrans" cxnId="{E8A0B9AE-C229-4843-9AFE-7060095F3313}">
      <dgm:prSet/>
      <dgm:spPr/>
      <dgm:t>
        <a:bodyPr/>
        <a:lstStyle/>
        <a:p>
          <a:endParaRPr lang="fr-FR"/>
        </a:p>
      </dgm:t>
    </dgm:pt>
    <dgm:pt modelId="{EFE2DF3D-B6F8-4F3C-A088-18B613596ABE}">
      <dgm:prSet>
        <dgm:style>
          <a:lnRef idx="3">
            <a:schemeClr val="lt1"/>
          </a:lnRef>
          <a:fillRef idx="1">
            <a:schemeClr val="accent1"/>
          </a:fillRef>
          <a:effectRef idx="1">
            <a:schemeClr val="accent1"/>
          </a:effectRef>
          <a:fontRef idx="minor">
            <a:schemeClr val="lt1"/>
          </a:fontRef>
        </dgm:style>
      </dgm:prSet>
      <dgm:spPr/>
      <dgm:t>
        <a:bodyPr/>
        <a:lstStyle/>
        <a:p>
          <a:r>
            <a:rPr lang="fr-FR" dirty="0" smtClean="0"/>
            <a:t>Validation</a:t>
          </a:r>
          <a:endParaRPr lang="fr-FR" dirty="0"/>
        </a:p>
      </dgm:t>
    </dgm:pt>
    <dgm:pt modelId="{F234AD24-92F0-48CB-B5BF-8B49D0D5AE0D}" type="parTrans" cxnId="{54AB16F3-98E0-44E9-9990-F5D682A1B62B}">
      <dgm:prSet/>
      <dgm:spPr/>
      <dgm:t>
        <a:bodyPr/>
        <a:lstStyle/>
        <a:p>
          <a:endParaRPr lang="fr-FR"/>
        </a:p>
      </dgm:t>
    </dgm:pt>
    <dgm:pt modelId="{27DA92A3-C8B7-4D6C-9320-888BEBFD3F94}" type="sibTrans" cxnId="{54AB16F3-98E0-44E9-9990-F5D682A1B62B}">
      <dgm:prSet/>
      <dgm:spPr/>
      <dgm:t>
        <a:bodyPr/>
        <a:lstStyle/>
        <a:p>
          <a:endParaRPr lang="fr-FR"/>
        </a:p>
      </dgm:t>
    </dgm:pt>
    <dgm:pt modelId="{B3E529FB-060F-438F-8005-101D665ECC87}">
      <dgm:prSet>
        <dgm:style>
          <a:lnRef idx="3">
            <a:schemeClr val="lt1"/>
          </a:lnRef>
          <a:fillRef idx="1">
            <a:schemeClr val="accent1"/>
          </a:fillRef>
          <a:effectRef idx="1">
            <a:schemeClr val="accent1"/>
          </a:effectRef>
          <a:fontRef idx="minor">
            <a:schemeClr val="lt1"/>
          </a:fontRef>
        </dgm:style>
      </dgm:prSet>
      <dgm:spPr/>
      <dgm:t>
        <a:bodyPr/>
        <a:lstStyle/>
        <a:p>
          <a:r>
            <a:rPr lang="fr-FR" dirty="0" smtClean="0"/>
            <a:t>Tests formulation</a:t>
          </a:r>
          <a:endParaRPr lang="fr-FR" dirty="0"/>
        </a:p>
      </dgm:t>
    </dgm:pt>
    <dgm:pt modelId="{57698054-81AE-4C3D-BF08-4AAF2823897A}" type="parTrans" cxnId="{FA75FA01-61DD-4BF8-AED5-185C867A559B}">
      <dgm:prSet/>
      <dgm:spPr/>
      <dgm:t>
        <a:bodyPr/>
        <a:lstStyle/>
        <a:p>
          <a:endParaRPr lang="fr-FR"/>
        </a:p>
      </dgm:t>
    </dgm:pt>
    <dgm:pt modelId="{1253C094-9C2F-4CA1-B699-8D10810B332F}" type="sibTrans" cxnId="{FA75FA01-61DD-4BF8-AED5-185C867A559B}">
      <dgm:prSet/>
      <dgm:spPr/>
      <dgm:t>
        <a:bodyPr/>
        <a:lstStyle/>
        <a:p>
          <a:endParaRPr lang="fr-FR"/>
        </a:p>
      </dgm:t>
    </dgm:pt>
    <dgm:pt modelId="{6ED8E345-46E0-46AE-92B2-1A251A421809}">
      <dgm:prSet>
        <dgm:style>
          <a:lnRef idx="3">
            <a:schemeClr val="lt1"/>
          </a:lnRef>
          <a:fillRef idx="1">
            <a:schemeClr val="accent1"/>
          </a:fillRef>
          <a:effectRef idx="1">
            <a:schemeClr val="accent1"/>
          </a:effectRef>
          <a:fontRef idx="minor">
            <a:schemeClr val="lt1"/>
          </a:fontRef>
        </dgm:style>
      </dgm:prSet>
      <dgm:spPr/>
      <dgm:t>
        <a:bodyPr/>
        <a:lstStyle/>
        <a:p>
          <a:r>
            <a:rPr lang="fr-FR" dirty="0" smtClean="0"/>
            <a:t>Configuration</a:t>
          </a:r>
          <a:endParaRPr lang="fr-FR" dirty="0"/>
        </a:p>
      </dgm:t>
    </dgm:pt>
    <dgm:pt modelId="{3D47A3B3-75F3-44EC-B53F-99BDE67DE9C6}" type="parTrans" cxnId="{B363B5F9-416A-4601-B8E8-47F4BF295D45}">
      <dgm:prSet/>
      <dgm:spPr/>
      <dgm:t>
        <a:bodyPr/>
        <a:lstStyle/>
        <a:p>
          <a:endParaRPr lang="fr-FR"/>
        </a:p>
      </dgm:t>
    </dgm:pt>
    <dgm:pt modelId="{ED90C62E-BF69-4DD0-ADCC-F6158EB7A85D}" type="sibTrans" cxnId="{B363B5F9-416A-4601-B8E8-47F4BF295D45}">
      <dgm:prSet/>
      <dgm:spPr/>
      <dgm:t>
        <a:bodyPr/>
        <a:lstStyle/>
        <a:p>
          <a:endParaRPr lang="fr-FR"/>
        </a:p>
      </dgm:t>
    </dgm:pt>
    <dgm:pt modelId="{05977911-1578-46F3-8FEC-115CC9C10744}">
      <dgm:prSet>
        <dgm:style>
          <a:lnRef idx="3">
            <a:schemeClr val="lt1"/>
          </a:lnRef>
          <a:fillRef idx="1">
            <a:schemeClr val="accent1"/>
          </a:fillRef>
          <a:effectRef idx="1">
            <a:schemeClr val="accent1"/>
          </a:effectRef>
          <a:fontRef idx="minor">
            <a:schemeClr val="lt1"/>
          </a:fontRef>
        </dgm:style>
      </dgm:prSet>
      <dgm:spPr/>
      <dgm:t>
        <a:bodyPr/>
        <a:lstStyle/>
        <a:p>
          <a:r>
            <a:rPr lang="fr-FR" dirty="0" smtClean="0"/>
            <a:t>Validation</a:t>
          </a:r>
          <a:endParaRPr lang="fr-FR" dirty="0"/>
        </a:p>
      </dgm:t>
    </dgm:pt>
    <dgm:pt modelId="{BED4A436-F9DF-4B2C-A554-6599A4A51ABB}" type="parTrans" cxnId="{22DB42E2-0F44-4A2E-9CD3-2A9A9961AD3A}">
      <dgm:prSet/>
      <dgm:spPr/>
      <dgm:t>
        <a:bodyPr/>
        <a:lstStyle/>
        <a:p>
          <a:endParaRPr lang="fr-FR"/>
        </a:p>
      </dgm:t>
    </dgm:pt>
    <dgm:pt modelId="{E29E0842-137B-433E-B4F0-7CE0D39C5493}" type="sibTrans" cxnId="{22DB42E2-0F44-4A2E-9CD3-2A9A9961AD3A}">
      <dgm:prSet/>
      <dgm:spPr/>
      <dgm:t>
        <a:bodyPr/>
        <a:lstStyle/>
        <a:p>
          <a:endParaRPr lang="fr-FR"/>
        </a:p>
      </dgm:t>
    </dgm:pt>
    <dgm:pt modelId="{BFBE61A4-696E-4B42-BAC4-8F629625D042}">
      <dgm:prSet>
        <dgm:style>
          <a:lnRef idx="3">
            <a:schemeClr val="lt1"/>
          </a:lnRef>
          <a:fillRef idx="1">
            <a:schemeClr val="accent1"/>
          </a:fillRef>
          <a:effectRef idx="1">
            <a:schemeClr val="accent1"/>
          </a:effectRef>
          <a:fontRef idx="minor">
            <a:schemeClr val="lt1"/>
          </a:fontRef>
        </dgm:style>
      </dgm:prSet>
      <dgm:spPr/>
      <dgm:t>
        <a:bodyPr/>
        <a:lstStyle/>
        <a:p>
          <a:r>
            <a:rPr lang="fr-FR" dirty="0" smtClean="0"/>
            <a:t>Configuration</a:t>
          </a:r>
          <a:endParaRPr lang="fr-FR" dirty="0"/>
        </a:p>
      </dgm:t>
    </dgm:pt>
    <dgm:pt modelId="{E7807C05-FA30-48E4-83EB-04D1A505427C}" type="parTrans" cxnId="{F7595762-2396-471C-8EDB-E03085F92415}">
      <dgm:prSet/>
      <dgm:spPr/>
      <dgm:t>
        <a:bodyPr/>
        <a:lstStyle/>
        <a:p>
          <a:endParaRPr lang="fr-FR"/>
        </a:p>
      </dgm:t>
    </dgm:pt>
    <dgm:pt modelId="{107F2F3E-0D49-450F-84AC-569CB6C8B7AD}" type="sibTrans" cxnId="{F7595762-2396-471C-8EDB-E03085F92415}">
      <dgm:prSet/>
      <dgm:spPr/>
      <dgm:t>
        <a:bodyPr/>
        <a:lstStyle/>
        <a:p>
          <a:endParaRPr lang="fr-FR"/>
        </a:p>
      </dgm:t>
    </dgm:pt>
    <dgm:pt modelId="{C5EEF3E9-A35B-48FB-A4B1-D492C809EA37}">
      <dgm:prSet phldrT="[Texte]">
        <dgm:style>
          <a:lnRef idx="3">
            <a:schemeClr val="lt1"/>
          </a:lnRef>
          <a:fillRef idx="1">
            <a:schemeClr val="accent1"/>
          </a:fillRef>
          <a:effectRef idx="1">
            <a:schemeClr val="accent1"/>
          </a:effectRef>
          <a:fontRef idx="minor">
            <a:schemeClr val="lt1"/>
          </a:fontRef>
        </dgm:style>
      </dgm:prSet>
      <dgm:spPr/>
      <dgm:t>
        <a:bodyPr/>
        <a:lstStyle/>
        <a:p>
          <a:r>
            <a:rPr lang="fr-FR" dirty="0" err="1" smtClean="0"/>
            <a:t>Internal</a:t>
          </a:r>
          <a:r>
            <a:rPr lang="fr-FR" dirty="0" smtClean="0"/>
            <a:t> </a:t>
          </a:r>
          <a:r>
            <a:rPr lang="fr-FR" dirty="0" err="1" smtClean="0"/>
            <a:t>procedures</a:t>
          </a:r>
          <a:r>
            <a:rPr lang="fr-FR" dirty="0" smtClean="0"/>
            <a:t>, BPS</a:t>
          </a:r>
          <a:endParaRPr lang="fr-FR" dirty="0"/>
        </a:p>
      </dgm:t>
    </dgm:pt>
    <dgm:pt modelId="{7A422699-6A84-4C38-8F6B-040AD3FC124A}" type="parTrans" cxnId="{FC74AB5E-0528-4AC8-BAD1-FC38CC29A66F}">
      <dgm:prSet/>
      <dgm:spPr/>
      <dgm:t>
        <a:bodyPr/>
        <a:lstStyle/>
        <a:p>
          <a:endParaRPr lang="fr-FR"/>
        </a:p>
      </dgm:t>
    </dgm:pt>
    <dgm:pt modelId="{06DF1542-D0A6-46A9-80AD-FEF2D30F7565}" type="sibTrans" cxnId="{FC74AB5E-0528-4AC8-BAD1-FC38CC29A66F}">
      <dgm:prSet/>
      <dgm:spPr/>
      <dgm:t>
        <a:bodyPr/>
        <a:lstStyle/>
        <a:p>
          <a:endParaRPr lang="fr-FR"/>
        </a:p>
      </dgm:t>
    </dgm:pt>
    <dgm:pt modelId="{42BF8BFD-A36B-44BA-82A2-96AC0B586575}">
      <dgm:prSet>
        <dgm:style>
          <a:lnRef idx="3">
            <a:schemeClr val="lt1"/>
          </a:lnRef>
          <a:fillRef idx="1">
            <a:schemeClr val="accent1"/>
          </a:fillRef>
          <a:effectRef idx="1">
            <a:schemeClr val="accent1"/>
          </a:effectRef>
          <a:fontRef idx="minor">
            <a:schemeClr val="lt1"/>
          </a:fontRef>
        </dgm:style>
      </dgm:prSet>
      <dgm:spPr/>
      <dgm:t>
        <a:bodyPr/>
        <a:lstStyle/>
        <a:p>
          <a:r>
            <a:rPr lang="fr-FR" dirty="0" smtClean="0"/>
            <a:t>Questionnaire : staff </a:t>
          </a:r>
          <a:r>
            <a:rPr lang="fr-FR" dirty="0" err="1" smtClean="0"/>
            <a:t>members</a:t>
          </a:r>
          <a:r>
            <a:rPr lang="fr-FR" dirty="0" smtClean="0"/>
            <a:t> feelings</a:t>
          </a:r>
          <a:endParaRPr lang="fr-FR" dirty="0"/>
        </a:p>
      </dgm:t>
    </dgm:pt>
    <dgm:pt modelId="{4078902C-D56B-4C57-A23C-ED7C63E66301}">
      <dgm:prSet>
        <dgm:style>
          <a:lnRef idx="3">
            <a:schemeClr val="lt1"/>
          </a:lnRef>
          <a:fillRef idx="1">
            <a:schemeClr val="accent1"/>
          </a:fillRef>
          <a:effectRef idx="1">
            <a:schemeClr val="accent1"/>
          </a:effectRef>
          <a:fontRef idx="minor">
            <a:schemeClr val="lt1"/>
          </a:fontRef>
        </dgm:style>
      </dgm:prSet>
      <dgm:spPr/>
      <dgm:t>
        <a:bodyPr/>
        <a:lstStyle/>
        <a:p>
          <a:r>
            <a:rPr lang="fr-FR" dirty="0" err="1" smtClean="0"/>
            <a:t>Steam</a:t>
          </a:r>
          <a:r>
            <a:rPr lang="fr-FR" dirty="0" smtClean="0"/>
            <a:t> </a:t>
          </a:r>
          <a:r>
            <a:rPr lang="fr-FR" dirty="0" err="1" smtClean="0"/>
            <a:t>sterilization</a:t>
          </a:r>
          <a:endParaRPr lang="fr-FR" dirty="0"/>
        </a:p>
      </dgm:t>
    </dgm:pt>
    <dgm:pt modelId="{01B63072-C26D-462F-9766-4BAFCB26701F}">
      <dgm:prSet>
        <dgm:style>
          <a:lnRef idx="3">
            <a:schemeClr val="lt1"/>
          </a:lnRef>
          <a:fillRef idx="1">
            <a:schemeClr val="accent1"/>
          </a:fillRef>
          <a:effectRef idx="1">
            <a:schemeClr val="accent1"/>
          </a:effectRef>
          <a:fontRef idx="minor">
            <a:schemeClr val="lt1"/>
          </a:fontRef>
        </dgm:style>
      </dgm:prSet>
      <dgm:spPr/>
      <dgm:t>
        <a:bodyPr/>
        <a:lstStyle/>
        <a:p>
          <a:r>
            <a:rPr lang="fr-FR" dirty="0" err="1" smtClean="0"/>
            <a:t>Supervisor</a:t>
          </a:r>
          <a:r>
            <a:rPr lang="fr-FR" dirty="0" smtClean="0"/>
            <a:t> validation</a:t>
          </a:r>
          <a:endParaRPr lang="fr-FR" dirty="0"/>
        </a:p>
      </dgm:t>
    </dgm:pt>
    <dgm:pt modelId="{33F05A3C-6A56-4EC9-9B7F-5CD404433D72}">
      <dgm:prSet>
        <dgm:style>
          <a:lnRef idx="3">
            <a:schemeClr val="lt1"/>
          </a:lnRef>
          <a:fillRef idx="1">
            <a:schemeClr val="accent1"/>
          </a:fillRef>
          <a:effectRef idx="1">
            <a:schemeClr val="accent1"/>
          </a:effectRef>
          <a:fontRef idx="minor">
            <a:schemeClr val="lt1"/>
          </a:fontRef>
        </dgm:style>
      </dgm:prSet>
      <dgm:spPr/>
      <dgm:t>
        <a:bodyPr/>
        <a:lstStyle/>
        <a:p>
          <a:r>
            <a:rPr lang="fr-FR" dirty="0" smtClean="0"/>
            <a:t>Tests phases</a:t>
          </a:r>
          <a:endParaRPr lang="fr-FR" dirty="0"/>
        </a:p>
      </dgm:t>
    </dgm:pt>
    <dgm:pt modelId="{58ACAE9D-70CE-45F3-B790-45B9BE7CA28A}" type="sibTrans" cxnId="{7B296969-0A8D-4954-9200-7FE2164568B7}">
      <dgm:prSet/>
      <dgm:spPr/>
      <dgm:t>
        <a:bodyPr/>
        <a:lstStyle/>
        <a:p>
          <a:endParaRPr lang="fr-FR"/>
        </a:p>
      </dgm:t>
    </dgm:pt>
    <dgm:pt modelId="{17AD2126-1F2D-4A71-8640-5BCCBD096092}" type="parTrans" cxnId="{7B296969-0A8D-4954-9200-7FE2164568B7}">
      <dgm:prSet/>
      <dgm:spPr/>
      <dgm:t>
        <a:bodyPr/>
        <a:lstStyle/>
        <a:p>
          <a:endParaRPr lang="fr-FR"/>
        </a:p>
      </dgm:t>
    </dgm:pt>
    <dgm:pt modelId="{F21CCC63-FDA8-4038-A4DD-85AD3574ED3B}" type="sibTrans" cxnId="{5959EC4A-E3CA-4C8F-AD86-4FC8A11515DF}">
      <dgm:prSet/>
      <dgm:spPr/>
      <dgm:t>
        <a:bodyPr/>
        <a:lstStyle/>
        <a:p>
          <a:endParaRPr lang="fr-FR"/>
        </a:p>
      </dgm:t>
    </dgm:pt>
    <dgm:pt modelId="{4006108A-06B5-4F8E-8516-6EEA9A0D0919}" type="parTrans" cxnId="{5959EC4A-E3CA-4C8F-AD86-4FC8A11515DF}">
      <dgm:prSet/>
      <dgm:spPr/>
      <dgm:t>
        <a:bodyPr/>
        <a:lstStyle/>
        <a:p>
          <a:endParaRPr lang="fr-FR"/>
        </a:p>
      </dgm:t>
    </dgm:pt>
    <dgm:pt modelId="{B25F8297-C154-411C-AD67-DEB33043DA90}" type="sibTrans" cxnId="{08A4A30A-996D-4670-8B0E-6465BAB19AA9}">
      <dgm:prSet/>
      <dgm:spPr/>
      <dgm:t>
        <a:bodyPr/>
        <a:lstStyle/>
        <a:p>
          <a:endParaRPr lang="fr-FR"/>
        </a:p>
      </dgm:t>
    </dgm:pt>
    <dgm:pt modelId="{DFC22ADE-36DE-49D9-8ACB-B291234422CC}" type="parTrans" cxnId="{08A4A30A-996D-4670-8B0E-6465BAB19AA9}">
      <dgm:prSet/>
      <dgm:spPr/>
      <dgm:t>
        <a:bodyPr/>
        <a:lstStyle/>
        <a:p>
          <a:endParaRPr lang="fr-FR"/>
        </a:p>
      </dgm:t>
    </dgm:pt>
    <dgm:pt modelId="{CDDF5243-0818-46FE-8079-CE2F965E4512}" type="sibTrans" cxnId="{0F785148-213E-4AA4-AFAC-9FD65815C482}">
      <dgm:prSet/>
      <dgm:spPr/>
      <dgm:t>
        <a:bodyPr/>
        <a:lstStyle/>
        <a:p>
          <a:endParaRPr lang="fr-FR"/>
        </a:p>
      </dgm:t>
    </dgm:pt>
    <dgm:pt modelId="{5FDF9CCC-9F3D-44A8-A22A-3F5FD76AE8BF}" type="parTrans" cxnId="{0F785148-213E-4AA4-AFAC-9FD65815C482}">
      <dgm:prSet/>
      <dgm:spPr/>
      <dgm:t>
        <a:bodyPr/>
        <a:lstStyle/>
        <a:p>
          <a:endParaRPr lang="fr-FR"/>
        </a:p>
      </dgm:t>
    </dgm:pt>
    <dgm:pt modelId="{3739BB57-B928-4391-8FEE-3F6FEDF368D8}">
      <dgm:prSet>
        <dgm:style>
          <a:lnRef idx="3">
            <a:schemeClr val="lt1"/>
          </a:lnRef>
          <a:fillRef idx="1">
            <a:schemeClr val="accent1"/>
          </a:fillRef>
          <a:effectRef idx="1">
            <a:schemeClr val="accent1"/>
          </a:effectRef>
          <a:fontRef idx="minor">
            <a:schemeClr val="lt1"/>
          </a:fontRef>
        </dgm:style>
      </dgm:prSet>
      <dgm:spPr/>
      <dgm:t>
        <a:bodyPr/>
        <a:lstStyle/>
        <a:p>
          <a:r>
            <a:rPr lang="fr-FR" dirty="0" err="1" smtClean="0"/>
            <a:t>Ergonomic</a:t>
          </a:r>
          <a:r>
            <a:rPr lang="fr-FR" dirty="0" smtClean="0"/>
            <a:t> and </a:t>
          </a:r>
          <a:r>
            <a:rPr lang="fr-FR" dirty="0" err="1" smtClean="0"/>
            <a:t>autonomy</a:t>
          </a:r>
          <a:r>
            <a:rPr lang="fr-FR" dirty="0" smtClean="0"/>
            <a:t> </a:t>
          </a:r>
          <a:endParaRPr lang="fr-FR" dirty="0"/>
        </a:p>
      </dgm:t>
    </dgm:pt>
    <dgm:pt modelId="{F97BA562-FBC6-49DE-87DD-3DB3492DFFA9}" type="sibTrans" cxnId="{C7BD8C93-1A45-4393-B731-C187C511CFF2}">
      <dgm:prSet/>
      <dgm:spPr/>
      <dgm:t>
        <a:bodyPr/>
        <a:lstStyle/>
        <a:p>
          <a:endParaRPr lang="fr-FR"/>
        </a:p>
      </dgm:t>
    </dgm:pt>
    <dgm:pt modelId="{585C73FA-508E-4773-969A-3C5E453DE47B}" type="parTrans" cxnId="{C7BD8C93-1A45-4393-B731-C187C511CFF2}">
      <dgm:prSet/>
      <dgm:spPr/>
      <dgm:t>
        <a:bodyPr/>
        <a:lstStyle/>
        <a:p>
          <a:endParaRPr lang="fr-FR"/>
        </a:p>
      </dgm:t>
    </dgm:pt>
    <dgm:pt modelId="{BA88D6EA-02A4-4F13-976F-CA387BA5F22E}">
      <dgm:prSet>
        <dgm:style>
          <a:lnRef idx="3">
            <a:schemeClr val="lt1"/>
          </a:lnRef>
          <a:fillRef idx="1">
            <a:schemeClr val="accent1"/>
          </a:fillRef>
          <a:effectRef idx="1">
            <a:schemeClr val="accent1"/>
          </a:effectRef>
          <a:fontRef idx="minor">
            <a:schemeClr val="lt1"/>
          </a:fontRef>
        </dgm:style>
      </dgm:prSet>
      <dgm:spPr/>
      <dgm:t>
        <a:bodyPr/>
        <a:lstStyle/>
        <a:p>
          <a:r>
            <a:rPr lang="fr-FR" dirty="0" smtClean="0"/>
            <a:t>ECAMPUS </a:t>
          </a:r>
          <a:r>
            <a:rPr lang="fr-FR" dirty="0" err="1" smtClean="0"/>
            <a:t>OnlineformaproTM</a:t>
          </a:r>
          <a:endParaRPr lang="fr-FR" dirty="0"/>
        </a:p>
      </dgm:t>
    </dgm:pt>
    <dgm:pt modelId="{F8F82D4A-31AF-4F0E-B04F-CED8E1FC6EFE}" type="sibTrans" cxnId="{CB48C978-4EE6-4A91-BB5A-9CFA85272B8C}">
      <dgm:prSet/>
      <dgm:spPr/>
      <dgm:t>
        <a:bodyPr/>
        <a:lstStyle/>
        <a:p>
          <a:endParaRPr lang="fr-FR"/>
        </a:p>
      </dgm:t>
    </dgm:pt>
    <dgm:pt modelId="{BEAC134D-FC70-4C5F-A407-0BDB231A52CF}" type="parTrans" cxnId="{CB48C978-4EE6-4A91-BB5A-9CFA85272B8C}">
      <dgm:prSet/>
      <dgm:spPr/>
      <dgm:t>
        <a:bodyPr/>
        <a:lstStyle/>
        <a:p>
          <a:endParaRPr lang="fr-FR"/>
        </a:p>
      </dgm:t>
    </dgm:pt>
    <dgm:pt modelId="{70A3A432-6F10-4520-A1EA-0097FFA4FC39}" type="pres">
      <dgm:prSet presAssocID="{5440EFD5-5C59-4D78-8C12-08DB0C21E8F7}" presName="Name0" presStyleCnt="0">
        <dgm:presLayoutVars>
          <dgm:dir/>
          <dgm:resizeHandles val="exact"/>
        </dgm:presLayoutVars>
      </dgm:prSet>
      <dgm:spPr/>
      <dgm:t>
        <a:bodyPr/>
        <a:lstStyle/>
        <a:p>
          <a:endParaRPr lang="fr-FR"/>
        </a:p>
      </dgm:t>
    </dgm:pt>
    <dgm:pt modelId="{74E193AB-F313-4085-BCB6-A52FF8488216}" type="pres">
      <dgm:prSet presAssocID="{4E00BCA5-4988-4721-8FD8-02E59360588B}" presName="node" presStyleLbl="node1" presStyleIdx="0" presStyleCnt="5">
        <dgm:presLayoutVars>
          <dgm:bulletEnabled val="1"/>
        </dgm:presLayoutVars>
      </dgm:prSet>
      <dgm:spPr/>
      <dgm:t>
        <a:bodyPr/>
        <a:lstStyle/>
        <a:p>
          <a:endParaRPr lang="fr-FR"/>
        </a:p>
      </dgm:t>
    </dgm:pt>
    <dgm:pt modelId="{839758F0-B81A-4246-9331-6479C2AF5879}" type="pres">
      <dgm:prSet presAssocID="{21E47EFD-5C40-43BB-926E-EA8C3A379401}" presName="sibTrans" presStyleLbl="sibTrans2D1" presStyleIdx="0" presStyleCnt="4"/>
      <dgm:spPr/>
      <dgm:t>
        <a:bodyPr/>
        <a:lstStyle/>
        <a:p>
          <a:endParaRPr lang="fr-FR"/>
        </a:p>
      </dgm:t>
    </dgm:pt>
    <dgm:pt modelId="{3369146A-B46F-448A-A224-D1C9891ED8A3}" type="pres">
      <dgm:prSet presAssocID="{21E47EFD-5C40-43BB-926E-EA8C3A379401}" presName="connectorText" presStyleLbl="sibTrans2D1" presStyleIdx="0" presStyleCnt="4"/>
      <dgm:spPr/>
      <dgm:t>
        <a:bodyPr/>
        <a:lstStyle/>
        <a:p>
          <a:endParaRPr lang="fr-FR"/>
        </a:p>
      </dgm:t>
    </dgm:pt>
    <dgm:pt modelId="{99C85ADB-839F-4B09-BDFD-9D0BC9F047F9}" type="pres">
      <dgm:prSet presAssocID="{B96B4A18-B08B-4BD5-A850-15759D2DC4E8}" presName="node" presStyleLbl="node1" presStyleIdx="1" presStyleCnt="5">
        <dgm:presLayoutVars>
          <dgm:bulletEnabled val="1"/>
        </dgm:presLayoutVars>
      </dgm:prSet>
      <dgm:spPr/>
      <dgm:t>
        <a:bodyPr/>
        <a:lstStyle/>
        <a:p>
          <a:endParaRPr lang="fr-FR"/>
        </a:p>
      </dgm:t>
    </dgm:pt>
    <dgm:pt modelId="{CDECF657-9F28-47F2-8D71-9622B293D15A}" type="pres">
      <dgm:prSet presAssocID="{09E1FDF4-9220-4C4C-9F25-01838F58F3B1}" presName="sibTrans" presStyleLbl="sibTrans2D1" presStyleIdx="1" presStyleCnt="4"/>
      <dgm:spPr/>
      <dgm:t>
        <a:bodyPr/>
        <a:lstStyle/>
        <a:p>
          <a:endParaRPr lang="fr-FR"/>
        </a:p>
      </dgm:t>
    </dgm:pt>
    <dgm:pt modelId="{36A16235-12E7-427A-93B3-D7B180D326A1}" type="pres">
      <dgm:prSet presAssocID="{09E1FDF4-9220-4C4C-9F25-01838F58F3B1}" presName="connectorText" presStyleLbl="sibTrans2D1" presStyleIdx="1" presStyleCnt="4"/>
      <dgm:spPr/>
      <dgm:t>
        <a:bodyPr/>
        <a:lstStyle/>
        <a:p>
          <a:endParaRPr lang="fr-FR"/>
        </a:p>
      </dgm:t>
    </dgm:pt>
    <dgm:pt modelId="{690FD647-184E-4990-BB13-A30671F96C48}" type="pres">
      <dgm:prSet presAssocID="{3A5A0206-E97F-4B17-989E-E7EF259178EF}" presName="node" presStyleLbl="node1" presStyleIdx="2" presStyleCnt="5">
        <dgm:presLayoutVars>
          <dgm:bulletEnabled val="1"/>
        </dgm:presLayoutVars>
      </dgm:prSet>
      <dgm:spPr/>
      <dgm:t>
        <a:bodyPr/>
        <a:lstStyle/>
        <a:p>
          <a:endParaRPr lang="fr-FR"/>
        </a:p>
      </dgm:t>
    </dgm:pt>
    <dgm:pt modelId="{167DC29B-90E0-4A9F-8021-646B24A0D2D3}" type="pres">
      <dgm:prSet presAssocID="{8EF4B228-43D0-4F69-B012-41732B1BD6B4}" presName="sibTrans" presStyleLbl="sibTrans2D1" presStyleIdx="2" presStyleCnt="4"/>
      <dgm:spPr/>
      <dgm:t>
        <a:bodyPr/>
        <a:lstStyle/>
        <a:p>
          <a:endParaRPr lang="fr-FR"/>
        </a:p>
      </dgm:t>
    </dgm:pt>
    <dgm:pt modelId="{62609DF1-65E3-44EC-9B30-F2AA5C941885}" type="pres">
      <dgm:prSet presAssocID="{8EF4B228-43D0-4F69-B012-41732B1BD6B4}" presName="connectorText" presStyleLbl="sibTrans2D1" presStyleIdx="2" presStyleCnt="4"/>
      <dgm:spPr/>
      <dgm:t>
        <a:bodyPr/>
        <a:lstStyle/>
        <a:p>
          <a:endParaRPr lang="fr-FR"/>
        </a:p>
      </dgm:t>
    </dgm:pt>
    <dgm:pt modelId="{836EF90C-A3E7-4872-A4EB-B82D6C591151}" type="pres">
      <dgm:prSet presAssocID="{B3E529FB-060F-438F-8005-101D665ECC87}" presName="node" presStyleLbl="node1" presStyleIdx="3" presStyleCnt="5">
        <dgm:presLayoutVars>
          <dgm:bulletEnabled val="1"/>
        </dgm:presLayoutVars>
      </dgm:prSet>
      <dgm:spPr/>
      <dgm:t>
        <a:bodyPr/>
        <a:lstStyle/>
        <a:p>
          <a:endParaRPr lang="fr-FR"/>
        </a:p>
      </dgm:t>
    </dgm:pt>
    <dgm:pt modelId="{5C115809-CBDF-4FE1-8070-4BA2FB3AB30F}" type="pres">
      <dgm:prSet presAssocID="{1253C094-9C2F-4CA1-B699-8D10810B332F}" presName="sibTrans" presStyleLbl="sibTrans2D1" presStyleIdx="3" presStyleCnt="4"/>
      <dgm:spPr/>
      <dgm:t>
        <a:bodyPr/>
        <a:lstStyle/>
        <a:p>
          <a:endParaRPr lang="fr-FR"/>
        </a:p>
      </dgm:t>
    </dgm:pt>
    <dgm:pt modelId="{08BEC765-06BD-4C5E-93BF-BDA898035861}" type="pres">
      <dgm:prSet presAssocID="{1253C094-9C2F-4CA1-B699-8D10810B332F}" presName="connectorText" presStyleLbl="sibTrans2D1" presStyleIdx="3" presStyleCnt="4"/>
      <dgm:spPr/>
      <dgm:t>
        <a:bodyPr/>
        <a:lstStyle/>
        <a:p>
          <a:endParaRPr lang="fr-FR"/>
        </a:p>
      </dgm:t>
    </dgm:pt>
    <dgm:pt modelId="{E3490259-C4A0-4D09-BBF3-9DBCDCEB058C}" type="pres">
      <dgm:prSet presAssocID="{33F05A3C-6A56-4EC9-9B7F-5CD404433D72}" presName="node" presStyleLbl="node1" presStyleIdx="4" presStyleCnt="5">
        <dgm:presLayoutVars>
          <dgm:bulletEnabled val="1"/>
        </dgm:presLayoutVars>
      </dgm:prSet>
      <dgm:spPr/>
      <dgm:t>
        <a:bodyPr/>
        <a:lstStyle/>
        <a:p>
          <a:endParaRPr lang="fr-FR"/>
        </a:p>
      </dgm:t>
    </dgm:pt>
  </dgm:ptLst>
  <dgm:cxnLst>
    <dgm:cxn modelId="{78EDC99E-1D12-42C9-80FD-A063C7909CE2}" type="presOf" srcId="{BA88D6EA-02A4-4F13-976F-CA387BA5F22E}" destId="{74E193AB-F313-4085-BCB6-A52FF8488216}" srcOrd="0" destOrd="1" presId="urn:microsoft.com/office/officeart/2005/8/layout/process1"/>
    <dgm:cxn modelId="{A9DEC561-CFB2-4D0D-82D7-58DD5E94C9CD}" type="presOf" srcId="{3A5A0206-E97F-4B17-989E-E7EF259178EF}" destId="{690FD647-184E-4990-BB13-A30671F96C48}" srcOrd="0" destOrd="0" presId="urn:microsoft.com/office/officeart/2005/8/layout/process1"/>
    <dgm:cxn modelId="{BF291FFE-B00F-4089-95B3-90AE555C915C}" type="presOf" srcId="{33F05A3C-6A56-4EC9-9B7F-5CD404433D72}" destId="{E3490259-C4A0-4D09-BBF3-9DBCDCEB058C}" srcOrd="0" destOrd="0" presId="urn:microsoft.com/office/officeart/2005/8/layout/process1"/>
    <dgm:cxn modelId="{7C97F3A2-8CED-46FF-9CAE-D1294F512E2B}" type="presOf" srcId="{8EF4B228-43D0-4F69-B012-41732B1BD6B4}" destId="{167DC29B-90E0-4A9F-8021-646B24A0D2D3}" srcOrd="0" destOrd="0" presId="urn:microsoft.com/office/officeart/2005/8/layout/process1"/>
    <dgm:cxn modelId="{22DB42E2-0F44-4A2E-9CD3-2A9A9961AD3A}" srcId="{B3E529FB-060F-438F-8005-101D665ECC87}" destId="{05977911-1578-46F3-8FEC-115CC9C10744}" srcOrd="1" destOrd="0" parTransId="{BED4A436-F9DF-4B2C-A554-6599A4A51ABB}" sibTransId="{E29E0842-137B-433E-B4F0-7CE0D39C5493}"/>
    <dgm:cxn modelId="{F458FCB4-5E2C-46D0-A127-CCFCEAEE69F6}" type="presOf" srcId="{B3E529FB-060F-438F-8005-101D665ECC87}" destId="{836EF90C-A3E7-4872-A4EB-B82D6C591151}" srcOrd="0" destOrd="0" presId="urn:microsoft.com/office/officeart/2005/8/layout/process1"/>
    <dgm:cxn modelId="{6B8994A8-2C22-44AF-B8FA-5AC7D51E4533}" type="presOf" srcId="{01B63072-C26D-462F-9766-4BAFCB26701F}" destId="{E3490259-C4A0-4D09-BBF3-9DBCDCEB058C}" srcOrd="0" destOrd="1" presId="urn:microsoft.com/office/officeart/2005/8/layout/process1"/>
    <dgm:cxn modelId="{42842635-02CA-4BE9-B6BE-1A2496CF5E28}" type="presOf" srcId="{09E1FDF4-9220-4C4C-9F25-01838F58F3B1}" destId="{36A16235-12E7-427A-93B3-D7B180D326A1}" srcOrd="1" destOrd="0" presId="urn:microsoft.com/office/officeart/2005/8/layout/process1"/>
    <dgm:cxn modelId="{7B296969-0A8D-4954-9200-7FE2164568B7}" srcId="{5440EFD5-5C59-4D78-8C12-08DB0C21E8F7}" destId="{33F05A3C-6A56-4EC9-9B7F-5CD404433D72}" srcOrd="4" destOrd="0" parTransId="{17AD2126-1F2D-4A71-8640-5BCCBD096092}" sibTransId="{58ACAE9D-70CE-45F3-B790-45B9BE7CA28A}"/>
    <dgm:cxn modelId="{CB48C978-4EE6-4A91-BB5A-9CFA85272B8C}" srcId="{4E00BCA5-4988-4721-8FD8-02E59360588B}" destId="{BA88D6EA-02A4-4F13-976F-CA387BA5F22E}" srcOrd="0" destOrd="0" parTransId="{BEAC134D-FC70-4C5F-A407-0BDB231A52CF}" sibTransId="{F8F82D4A-31AF-4F0E-B04F-CED8E1FC6EFE}"/>
    <dgm:cxn modelId="{9AC99653-BF7F-4356-AEE4-0F69B96495F0}" type="presOf" srcId="{6ED8E345-46E0-46AE-92B2-1A251A421809}" destId="{836EF90C-A3E7-4872-A4EB-B82D6C591151}" srcOrd="0" destOrd="1" presId="urn:microsoft.com/office/officeart/2005/8/layout/process1"/>
    <dgm:cxn modelId="{6B866477-F51B-4510-A25B-8313612F224A}" srcId="{5440EFD5-5C59-4D78-8C12-08DB0C21E8F7}" destId="{3A5A0206-E97F-4B17-989E-E7EF259178EF}" srcOrd="2" destOrd="0" parTransId="{16B630D8-1572-4876-A49E-9170C1969F59}" sibTransId="{8EF4B228-43D0-4F69-B012-41732B1BD6B4}"/>
    <dgm:cxn modelId="{08A4A30A-996D-4670-8B0E-6465BAB19AA9}" srcId="{33F05A3C-6A56-4EC9-9B7F-5CD404433D72}" destId="{4078902C-D56B-4C57-A23C-ED7C63E66301}" srcOrd="2" destOrd="0" parTransId="{DFC22ADE-36DE-49D9-8ACB-B291234422CC}" sibTransId="{B25F8297-C154-411C-AD67-DEB33043DA90}"/>
    <dgm:cxn modelId="{60B42FCA-4CB3-4A8C-A1AC-C2EEF058F53B}" type="presOf" srcId="{4078902C-D56B-4C57-A23C-ED7C63E66301}" destId="{E3490259-C4A0-4D09-BBF3-9DBCDCEB058C}" srcOrd="0" destOrd="3" presId="urn:microsoft.com/office/officeart/2005/8/layout/process1"/>
    <dgm:cxn modelId="{A7A20EB8-4FCC-4E9A-9D17-08BA5E5F3675}" type="presOf" srcId="{C5EEF3E9-A35B-48FB-A4B1-D492C809EA37}" destId="{690FD647-184E-4990-BB13-A30671F96C48}" srcOrd="0" destOrd="1" presId="urn:microsoft.com/office/officeart/2005/8/layout/process1"/>
    <dgm:cxn modelId="{B7ED8A15-7D12-47A8-A970-E3798CB2FD78}" srcId="{5440EFD5-5C59-4D78-8C12-08DB0C21E8F7}" destId="{4E00BCA5-4988-4721-8FD8-02E59360588B}" srcOrd="0" destOrd="0" parTransId="{2570593D-4B89-4C23-9A72-237E542861C5}" sibTransId="{21E47EFD-5C40-43BB-926E-EA8C3A379401}"/>
    <dgm:cxn modelId="{0F785148-213E-4AA4-AFAC-9FD65815C482}" srcId="{33F05A3C-6A56-4EC9-9B7F-5CD404433D72}" destId="{01B63072-C26D-462F-9766-4BAFCB26701F}" srcOrd="0" destOrd="0" parTransId="{5FDF9CCC-9F3D-44A8-A22A-3F5FD76AE8BF}" sibTransId="{CDDF5243-0818-46FE-8079-CE2F965E4512}"/>
    <dgm:cxn modelId="{C7BD8C93-1A45-4393-B731-C187C511CFF2}" srcId="{33F05A3C-6A56-4EC9-9B7F-5CD404433D72}" destId="{3739BB57-B928-4391-8FEE-3F6FEDF368D8}" srcOrd="1" destOrd="0" parTransId="{585C73FA-508E-4773-969A-3C5E453DE47B}" sibTransId="{F97BA562-FBC6-49DE-87DD-3DB3492DFFA9}"/>
    <dgm:cxn modelId="{5959EC4A-E3CA-4C8F-AD86-4FC8A11515DF}" srcId="{33F05A3C-6A56-4EC9-9B7F-5CD404433D72}" destId="{42BF8BFD-A36B-44BA-82A2-96AC0B586575}" srcOrd="3" destOrd="0" parTransId="{4006108A-06B5-4F8E-8516-6EEA9A0D0919}" sibTransId="{F21CCC63-FDA8-4038-A4DD-85AD3574ED3B}"/>
    <dgm:cxn modelId="{8ED9F65D-DFC7-48E8-9EB3-A4F68A6E5566}" type="presOf" srcId="{5440EFD5-5C59-4D78-8C12-08DB0C21E8F7}" destId="{70A3A432-6F10-4520-A1EA-0097FFA4FC39}" srcOrd="0" destOrd="0" presId="urn:microsoft.com/office/officeart/2005/8/layout/process1"/>
    <dgm:cxn modelId="{B7A72AF8-9E2D-44A9-BB2A-17D9F944C2FD}" type="presOf" srcId="{BFBE61A4-696E-4B42-BAC4-8F629625D042}" destId="{690FD647-184E-4990-BB13-A30671F96C48}" srcOrd="0" destOrd="3" presId="urn:microsoft.com/office/officeart/2005/8/layout/process1"/>
    <dgm:cxn modelId="{AAB06BF0-14E9-4FDA-97D9-CAC9CFEF9957}" type="presOf" srcId="{21E47EFD-5C40-43BB-926E-EA8C3A379401}" destId="{3369146A-B46F-448A-A224-D1C9891ED8A3}" srcOrd="1" destOrd="0" presId="urn:microsoft.com/office/officeart/2005/8/layout/process1"/>
    <dgm:cxn modelId="{B363B5F9-416A-4601-B8E8-47F4BF295D45}" srcId="{B3E529FB-060F-438F-8005-101D665ECC87}" destId="{6ED8E345-46E0-46AE-92B2-1A251A421809}" srcOrd="0" destOrd="0" parTransId="{3D47A3B3-75F3-44EC-B53F-99BDE67DE9C6}" sibTransId="{ED90C62E-BF69-4DD0-ADCC-F6158EB7A85D}"/>
    <dgm:cxn modelId="{61D268AD-600C-49DE-A48F-57F95345020D}" type="presOf" srcId="{3739BB57-B928-4391-8FEE-3F6FEDF368D8}" destId="{E3490259-C4A0-4D09-BBF3-9DBCDCEB058C}" srcOrd="0" destOrd="2" presId="urn:microsoft.com/office/officeart/2005/8/layout/process1"/>
    <dgm:cxn modelId="{E478451F-B2AD-4CCE-ACC7-781FA125467E}" type="presOf" srcId="{4E00BCA5-4988-4721-8FD8-02E59360588B}" destId="{74E193AB-F313-4085-BCB6-A52FF8488216}" srcOrd="0" destOrd="0" presId="urn:microsoft.com/office/officeart/2005/8/layout/process1"/>
    <dgm:cxn modelId="{FA75FA01-61DD-4BF8-AED5-185C867A559B}" srcId="{5440EFD5-5C59-4D78-8C12-08DB0C21E8F7}" destId="{B3E529FB-060F-438F-8005-101D665ECC87}" srcOrd="3" destOrd="0" parTransId="{57698054-81AE-4C3D-BF08-4AAF2823897A}" sibTransId="{1253C094-9C2F-4CA1-B699-8D10810B332F}"/>
    <dgm:cxn modelId="{54AB16F3-98E0-44E9-9990-F5D682A1B62B}" srcId="{3A5A0206-E97F-4B17-989E-E7EF259178EF}" destId="{EFE2DF3D-B6F8-4F3C-A088-18B613596ABE}" srcOrd="1" destOrd="0" parTransId="{F234AD24-92F0-48CB-B5BF-8B49D0D5AE0D}" sibTransId="{27DA92A3-C8B7-4D6C-9320-888BEBFD3F94}"/>
    <dgm:cxn modelId="{9B346F6F-2F8A-4F78-8E55-A2D4EF9728DD}" type="presOf" srcId="{09E1FDF4-9220-4C4C-9F25-01838F58F3B1}" destId="{CDECF657-9F28-47F2-8D71-9622B293D15A}" srcOrd="0" destOrd="0" presId="urn:microsoft.com/office/officeart/2005/8/layout/process1"/>
    <dgm:cxn modelId="{F7595762-2396-471C-8EDB-E03085F92415}" srcId="{3A5A0206-E97F-4B17-989E-E7EF259178EF}" destId="{BFBE61A4-696E-4B42-BAC4-8F629625D042}" srcOrd="2" destOrd="0" parTransId="{E7807C05-FA30-48E4-83EB-04D1A505427C}" sibTransId="{107F2F3E-0D49-450F-84AC-569CB6C8B7AD}"/>
    <dgm:cxn modelId="{FC74AB5E-0528-4AC8-BAD1-FC38CC29A66F}" srcId="{3A5A0206-E97F-4B17-989E-E7EF259178EF}" destId="{C5EEF3E9-A35B-48FB-A4B1-D492C809EA37}" srcOrd="0" destOrd="0" parTransId="{7A422699-6A84-4C38-8F6B-040AD3FC124A}" sibTransId="{06DF1542-D0A6-46A9-80AD-FEF2D30F7565}"/>
    <dgm:cxn modelId="{E57482D2-B1B0-46FF-90D4-B4DEC2BB2F03}" type="presOf" srcId="{8EF4B228-43D0-4F69-B012-41732B1BD6B4}" destId="{62609DF1-65E3-44EC-9B30-F2AA5C941885}" srcOrd="1" destOrd="0" presId="urn:microsoft.com/office/officeart/2005/8/layout/process1"/>
    <dgm:cxn modelId="{CDCA0D38-D569-4DA9-89CB-729045F397C6}" type="presOf" srcId="{EFE2DF3D-B6F8-4F3C-A088-18B613596ABE}" destId="{690FD647-184E-4990-BB13-A30671F96C48}" srcOrd="0" destOrd="2" presId="urn:microsoft.com/office/officeart/2005/8/layout/process1"/>
    <dgm:cxn modelId="{E8A0B9AE-C229-4843-9AFE-7060095F3313}" srcId="{B96B4A18-B08B-4BD5-A850-15759D2DC4E8}" destId="{7539CB6A-6B79-489A-BE4B-696416345E93}" srcOrd="0" destOrd="0" parTransId="{C6C9BB0F-5B43-41D5-B96A-072101919F31}" sibTransId="{FAF98621-910D-4477-9D29-A149B861AE2A}"/>
    <dgm:cxn modelId="{B5A3F2F6-494D-4256-9108-0F43F99229CC}" type="presOf" srcId="{B96B4A18-B08B-4BD5-A850-15759D2DC4E8}" destId="{99C85ADB-839F-4B09-BDFD-9D0BC9F047F9}" srcOrd="0" destOrd="0" presId="urn:microsoft.com/office/officeart/2005/8/layout/process1"/>
    <dgm:cxn modelId="{F02DDA83-2008-4662-872C-A24005949237}" type="presOf" srcId="{21E47EFD-5C40-43BB-926E-EA8C3A379401}" destId="{839758F0-B81A-4246-9331-6479C2AF5879}" srcOrd="0" destOrd="0" presId="urn:microsoft.com/office/officeart/2005/8/layout/process1"/>
    <dgm:cxn modelId="{BA8A3EFD-6F7B-41F8-9B13-F57DD2808F0D}" type="presOf" srcId="{1253C094-9C2F-4CA1-B699-8D10810B332F}" destId="{5C115809-CBDF-4FE1-8070-4BA2FB3AB30F}" srcOrd="0" destOrd="0" presId="urn:microsoft.com/office/officeart/2005/8/layout/process1"/>
    <dgm:cxn modelId="{6F730518-673B-407E-8CD4-61F1C1DC05B6}" srcId="{5440EFD5-5C59-4D78-8C12-08DB0C21E8F7}" destId="{B96B4A18-B08B-4BD5-A850-15759D2DC4E8}" srcOrd="1" destOrd="0" parTransId="{381673B7-FED3-42EE-96DD-A107655E5F7C}" sibTransId="{09E1FDF4-9220-4C4C-9F25-01838F58F3B1}"/>
    <dgm:cxn modelId="{1CE5421B-F858-4C60-AA1F-0F16D2FC161B}" type="presOf" srcId="{7539CB6A-6B79-489A-BE4B-696416345E93}" destId="{99C85ADB-839F-4B09-BDFD-9D0BC9F047F9}" srcOrd="0" destOrd="1" presId="urn:microsoft.com/office/officeart/2005/8/layout/process1"/>
    <dgm:cxn modelId="{676DDE79-5535-4677-9E32-6E92EE43F4FC}" type="presOf" srcId="{1253C094-9C2F-4CA1-B699-8D10810B332F}" destId="{08BEC765-06BD-4C5E-93BF-BDA898035861}" srcOrd="1" destOrd="0" presId="urn:microsoft.com/office/officeart/2005/8/layout/process1"/>
    <dgm:cxn modelId="{8C6637D3-86BC-47D3-B341-5DE73AE41F12}" type="presOf" srcId="{42BF8BFD-A36B-44BA-82A2-96AC0B586575}" destId="{E3490259-C4A0-4D09-BBF3-9DBCDCEB058C}" srcOrd="0" destOrd="4" presId="urn:microsoft.com/office/officeart/2005/8/layout/process1"/>
    <dgm:cxn modelId="{3BB3B2F3-FDEE-459A-A574-4581B902B794}" type="presOf" srcId="{05977911-1578-46F3-8FEC-115CC9C10744}" destId="{836EF90C-A3E7-4872-A4EB-B82D6C591151}" srcOrd="0" destOrd="2" presId="urn:microsoft.com/office/officeart/2005/8/layout/process1"/>
    <dgm:cxn modelId="{84F23D89-638C-4949-A7FE-6FB6C8339533}" type="presParOf" srcId="{70A3A432-6F10-4520-A1EA-0097FFA4FC39}" destId="{74E193AB-F313-4085-BCB6-A52FF8488216}" srcOrd="0" destOrd="0" presId="urn:microsoft.com/office/officeart/2005/8/layout/process1"/>
    <dgm:cxn modelId="{E53D2380-B7E8-4A17-8C98-756EF9E2841C}" type="presParOf" srcId="{70A3A432-6F10-4520-A1EA-0097FFA4FC39}" destId="{839758F0-B81A-4246-9331-6479C2AF5879}" srcOrd="1" destOrd="0" presId="urn:microsoft.com/office/officeart/2005/8/layout/process1"/>
    <dgm:cxn modelId="{831D706B-ABA9-44AA-BCF3-5F342584DC5D}" type="presParOf" srcId="{839758F0-B81A-4246-9331-6479C2AF5879}" destId="{3369146A-B46F-448A-A224-D1C9891ED8A3}" srcOrd="0" destOrd="0" presId="urn:microsoft.com/office/officeart/2005/8/layout/process1"/>
    <dgm:cxn modelId="{292A835F-FA9D-456A-A9BA-AAF945696E5A}" type="presParOf" srcId="{70A3A432-6F10-4520-A1EA-0097FFA4FC39}" destId="{99C85ADB-839F-4B09-BDFD-9D0BC9F047F9}" srcOrd="2" destOrd="0" presId="urn:microsoft.com/office/officeart/2005/8/layout/process1"/>
    <dgm:cxn modelId="{C1FB72CA-8EAE-41D4-996C-30C982B4F286}" type="presParOf" srcId="{70A3A432-6F10-4520-A1EA-0097FFA4FC39}" destId="{CDECF657-9F28-47F2-8D71-9622B293D15A}" srcOrd="3" destOrd="0" presId="urn:microsoft.com/office/officeart/2005/8/layout/process1"/>
    <dgm:cxn modelId="{1AD18704-F571-41B6-A894-EFEFD909BD0F}" type="presParOf" srcId="{CDECF657-9F28-47F2-8D71-9622B293D15A}" destId="{36A16235-12E7-427A-93B3-D7B180D326A1}" srcOrd="0" destOrd="0" presId="urn:microsoft.com/office/officeart/2005/8/layout/process1"/>
    <dgm:cxn modelId="{24A3B276-56AE-4016-B9A4-834C528E7566}" type="presParOf" srcId="{70A3A432-6F10-4520-A1EA-0097FFA4FC39}" destId="{690FD647-184E-4990-BB13-A30671F96C48}" srcOrd="4" destOrd="0" presId="urn:microsoft.com/office/officeart/2005/8/layout/process1"/>
    <dgm:cxn modelId="{AD575957-651B-4232-8285-49E0D17DA727}" type="presParOf" srcId="{70A3A432-6F10-4520-A1EA-0097FFA4FC39}" destId="{167DC29B-90E0-4A9F-8021-646B24A0D2D3}" srcOrd="5" destOrd="0" presId="urn:microsoft.com/office/officeart/2005/8/layout/process1"/>
    <dgm:cxn modelId="{DE17AF48-1FF1-4A12-A951-D2E7BDDAEEDF}" type="presParOf" srcId="{167DC29B-90E0-4A9F-8021-646B24A0D2D3}" destId="{62609DF1-65E3-44EC-9B30-F2AA5C941885}" srcOrd="0" destOrd="0" presId="urn:microsoft.com/office/officeart/2005/8/layout/process1"/>
    <dgm:cxn modelId="{FD5EBED4-3B16-4675-82D3-DDC654244A4D}" type="presParOf" srcId="{70A3A432-6F10-4520-A1EA-0097FFA4FC39}" destId="{836EF90C-A3E7-4872-A4EB-B82D6C591151}" srcOrd="6" destOrd="0" presId="urn:microsoft.com/office/officeart/2005/8/layout/process1"/>
    <dgm:cxn modelId="{56CA7C5E-8B1E-4D56-9CD8-C5E9BF726FF7}" type="presParOf" srcId="{70A3A432-6F10-4520-A1EA-0097FFA4FC39}" destId="{5C115809-CBDF-4FE1-8070-4BA2FB3AB30F}" srcOrd="7" destOrd="0" presId="urn:microsoft.com/office/officeart/2005/8/layout/process1"/>
    <dgm:cxn modelId="{84139AF1-17C9-4938-B218-5307ABF45FCC}" type="presParOf" srcId="{5C115809-CBDF-4FE1-8070-4BA2FB3AB30F}" destId="{08BEC765-06BD-4C5E-93BF-BDA898035861}" srcOrd="0" destOrd="0" presId="urn:microsoft.com/office/officeart/2005/8/layout/process1"/>
    <dgm:cxn modelId="{493F77B9-5AA8-497B-95C4-C5C723680369}" type="presParOf" srcId="{70A3A432-6F10-4520-A1EA-0097FFA4FC39}" destId="{E3490259-C4A0-4D09-BBF3-9DBCDCEB058C}"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5CAFC3-FE64-4436-BA1C-E1CDF88E5FC7}" type="doc">
      <dgm:prSet loTypeId="urn:microsoft.com/office/officeart/2005/8/layout/hierarchy1" loCatId="hierarchy" qsTypeId="urn:microsoft.com/office/officeart/2005/8/quickstyle/simple1" qsCatId="simple" csTypeId="urn:microsoft.com/office/officeart/2005/8/colors/colorful1#1" csCatId="colorful" phldr="1"/>
      <dgm:spPr/>
      <dgm:t>
        <a:bodyPr/>
        <a:lstStyle/>
        <a:p>
          <a:endParaRPr lang="fr-FR"/>
        </a:p>
      </dgm:t>
    </dgm:pt>
    <dgm:pt modelId="{0E57416E-60E1-438F-8FAB-74F809174E8C}">
      <dgm:prSet phldrT="[Texte]"/>
      <dgm:spPr/>
      <dgm:t>
        <a:bodyPr/>
        <a:lstStyle/>
        <a:p>
          <a:r>
            <a:rPr lang="fr-FR" b="1" dirty="0" err="1" smtClean="0"/>
            <a:t>Theme</a:t>
          </a:r>
          <a:r>
            <a:rPr lang="fr-FR" b="1" dirty="0" smtClean="0"/>
            <a:t> :</a:t>
          </a:r>
        </a:p>
        <a:p>
          <a:r>
            <a:rPr lang="fr-FR" dirty="0" smtClean="0"/>
            <a:t>STERILIZATION</a:t>
          </a:r>
          <a:endParaRPr lang="fr-FR" dirty="0"/>
        </a:p>
      </dgm:t>
    </dgm:pt>
    <dgm:pt modelId="{7321684D-1DD5-4729-92A8-60B8D1172D0F}" type="parTrans" cxnId="{AF48347C-D042-4059-9196-C053C4BB54BA}">
      <dgm:prSet/>
      <dgm:spPr/>
      <dgm:t>
        <a:bodyPr/>
        <a:lstStyle/>
        <a:p>
          <a:endParaRPr lang="fr-FR"/>
        </a:p>
      </dgm:t>
    </dgm:pt>
    <dgm:pt modelId="{3BE88B7C-9C88-4F69-B57F-3AA8247B2333}" type="sibTrans" cxnId="{AF48347C-D042-4059-9196-C053C4BB54BA}">
      <dgm:prSet/>
      <dgm:spPr/>
      <dgm:t>
        <a:bodyPr/>
        <a:lstStyle/>
        <a:p>
          <a:endParaRPr lang="fr-FR"/>
        </a:p>
      </dgm:t>
    </dgm:pt>
    <dgm:pt modelId="{CB2BA281-38FF-4639-A040-289699ACED3F}">
      <dgm:prSet phldrT="[Texte]"/>
      <dgm:spPr/>
      <dgm:t>
        <a:bodyPr/>
        <a:lstStyle/>
        <a:p>
          <a:r>
            <a:rPr lang="fr-FR" b="1" dirty="0" smtClean="0"/>
            <a:t>Item  4 :</a:t>
          </a:r>
        </a:p>
        <a:p>
          <a:r>
            <a:rPr lang="fr-FR" dirty="0" err="1" smtClean="0"/>
            <a:t>Sterilization</a:t>
          </a:r>
          <a:r>
            <a:rPr lang="fr-FR" dirty="0" smtClean="0"/>
            <a:t>, validation, control, </a:t>
          </a:r>
          <a:r>
            <a:rPr lang="fr-FR" dirty="0" err="1" smtClean="0"/>
            <a:t>sterilised</a:t>
          </a:r>
          <a:r>
            <a:rPr lang="fr-FR" dirty="0" smtClean="0"/>
            <a:t> </a:t>
          </a:r>
          <a:r>
            <a:rPr lang="fr-FR" dirty="0" err="1" smtClean="0"/>
            <a:t>medical</a:t>
          </a:r>
          <a:r>
            <a:rPr lang="fr-FR" dirty="0" smtClean="0"/>
            <a:t> </a:t>
          </a:r>
          <a:r>
            <a:rPr lang="fr-FR" dirty="0" err="1" smtClean="0"/>
            <a:t>device</a:t>
          </a:r>
          <a:endParaRPr lang="fr-FR" dirty="0"/>
        </a:p>
      </dgm:t>
    </dgm:pt>
    <dgm:pt modelId="{14DB04F5-E3BF-49E1-90DD-D4CE7F0006BF}" type="parTrans" cxnId="{FC211161-DC3D-46ED-AF74-EC2A6080E21C}">
      <dgm:prSet/>
      <dgm:spPr/>
      <dgm:t>
        <a:bodyPr/>
        <a:lstStyle/>
        <a:p>
          <a:endParaRPr lang="fr-FR"/>
        </a:p>
      </dgm:t>
    </dgm:pt>
    <dgm:pt modelId="{02A12EFA-0482-49D3-8D74-4EB84D13DADC}" type="sibTrans" cxnId="{FC211161-DC3D-46ED-AF74-EC2A6080E21C}">
      <dgm:prSet/>
      <dgm:spPr/>
      <dgm:t>
        <a:bodyPr/>
        <a:lstStyle/>
        <a:p>
          <a:endParaRPr lang="fr-FR"/>
        </a:p>
      </dgm:t>
    </dgm:pt>
    <dgm:pt modelId="{18CA1A14-FADD-43C0-B664-8408CCB813EB}">
      <dgm:prSet phldrT="[Texte]"/>
      <dgm:spPr/>
      <dgm:t>
        <a:bodyPr/>
        <a:lstStyle/>
        <a:p>
          <a:r>
            <a:rPr lang="fr-FR" dirty="0" smtClean="0"/>
            <a:t>Questions formulation</a:t>
          </a:r>
          <a:endParaRPr lang="fr-FR" dirty="0"/>
        </a:p>
      </dgm:t>
    </dgm:pt>
    <dgm:pt modelId="{0D207065-5792-4519-A78F-95081746CE95}" type="parTrans" cxnId="{058BC409-0C1E-436E-93FE-AE66FF52CC8C}">
      <dgm:prSet/>
      <dgm:spPr/>
      <dgm:t>
        <a:bodyPr/>
        <a:lstStyle/>
        <a:p>
          <a:endParaRPr lang="fr-FR"/>
        </a:p>
      </dgm:t>
    </dgm:pt>
    <dgm:pt modelId="{57E7E2C3-B042-4582-B890-DE893E00EB52}" type="sibTrans" cxnId="{058BC409-0C1E-436E-93FE-AE66FF52CC8C}">
      <dgm:prSet/>
      <dgm:spPr/>
      <dgm:t>
        <a:bodyPr/>
        <a:lstStyle/>
        <a:p>
          <a:endParaRPr lang="fr-FR"/>
        </a:p>
      </dgm:t>
    </dgm:pt>
    <dgm:pt modelId="{A4922450-7C43-42C7-B76F-61A6ACE7BC72}">
      <dgm:prSet phldrT="[Texte]"/>
      <dgm:spPr/>
      <dgm:t>
        <a:bodyPr/>
        <a:lstStyle/>
        <a:p>
          <a:r>
            <a:rPr lang="fr-FR" b="1" dirty="0" smtClean="0"/>
            <a:t>Item 3 : </a:t>
          </a:r>
        </a:p>
        <a:p>
          <a:r>
            <a:rPr lang="fr-FR" dirty="0" err="1" smtClean="0"/>
            <a:t>pretreatment</a:t>
          </a:r>
          <a:endParaRPr lang="fr-FR" dirty="0"/>
        </a:p>
      </dgm:t>
    </dgm:pt>
    <dgm:pt modelId="{881623D4-42A3-489D-938B-6626C3312144}" type="parTrans" cxnId="{5244F7C7-B981-4518-95D1-27D46D91BE32}">
      <dgm:prSet/>
      <dgm:spPr/>
      <dgm:t>
        <a:bodyPr/>
        <a:lstStyle/>
        <a:p>
          <a:endParaRPr lang="fr-FR"/>
        </a:p>
      </dgm:t>
    </dgm:pt>
    <dgm:pt modelId="{87EA7337-83F5-47AC-89DC-1162BE62BFE8}" type="sibTrans" cxnId="{5244F7C7-B981-4518-95D1-27D46D91BE32}">
      <dgm:prSet/>
      <dgm:spPr/>
      <dgm:t>
        <a:bodyPr/>
        <a:lstStyle/>
        <a:p>
          <a:endParaRPr lang="fr-FR"/>
        </a:p>
      </dgm:t>
    </dgm:pt>
    <dgm:pt modelId="{6A39928C-055D-4E79-838C-29EF298E35F1}">
      <dgm:prSet phldrT="[Texte]"/>
      <dgm:spPr/>
      <dgm:t>
        <a:bodyPr/>
        <a:lstStyle/>
        <a:p>
          <a:r>
            <a:rPr lang="fr-FR" dirty="0" smtClean="0"/>
            <a:t>Questions formulation</a:t>
          </a:r>
          <a:endParaRPr lang="fr-FR" dirty="0"/>
        </a:p>
      </dgm:t>
    </dgm:pt>
    <dgm:pt modelId="{7D6AC5B0-AAED-4474-A47C-A9848B022CB0}" type="parTrans" cxnId="{CA42E340-D7B8-4B3D-902A-D4314FEA6F7A}">
      <dgm:prSet/>
      <dgm:spPr/>
      <dgm:t>
        <a:bodyPr/>
        <a:lstStyle/>
        <a:p>
          <a:endParaRPr lang="fr-FR"/>
        </a:p>
      </dgm:t>
    </dgm:pt>
    <dgm:pt modelId="{D0842881-2078-47F6-B170-DC33E9B51424}" type="sibTrans" cxnId="{CA42E340-D7B8-4B3D-902A-D4314FEA6F7A}">
      <dgm:prSet/>
      <dgm:spPr/>
      <dgm:t>
        <a:bodyPr/>
        <a:lstStyle/>
        <a:p>
          <a:endParaRPr lang="fr-FR"/>
        </a:p>
      </dgm:t>
    </dgm:pt>
    <dgm:pt modelId="{E4BB4AE5-C48A-4F20-B711-1C7067A497E5}">
      <dgm:prSet/>
      <dgm:spPr/>
      <dgm:t>
        <a:bodyPr/>
        <a:lstStyle/>
        <a:p>
          <a:r>
            <a:rPr lang="fr-FR" dirty="0" err="1" smtClean="0"/>
            <a:t>Assessment</a:t>
          </a:r>
          <a:r>
            <a:rPr lang="fr-FR" dirty="0" smtClean="0"/>
            <a:t> 1 : </a:t>
          </a:r>
          <a:r>
            <a:rPr lang="fr-FR" dirty="0" err="1" smtClean="0"/>
            <a:t>Steam</a:t>
          </a:r>
          <a:r>
            <a:rPr lang="fr-FR" dirty="0" smtClean="0"/>
            <a:t> </a:t>
          </a:r>
          <a:r>
            <a:rPr lang="fr-FR" dirty="0" err="1" smtClean="0"/>
            <a:t>sterilisation</a:t>
          </a:r>
          <a:endParaRPr lang="fr-FR" dirty="0"/>
        </a:p>
      </dgm:t>
    </dgm:pt>
    <dgm:pt modelId="{2A2C0B97-BB98-41C3-BBA9-9179CEFC3A97}" type="parTrans" cxnId="{81499140-D159-4393-BCB7-213983646C62}">
      <dgm:prSet/>
      <dgm:spPr/>
      <dgm:t>
        <a:bodyPr/>
        <a:lstStyle/>
        <a:p>
          <a:endParaRPr lang="fr-FR"/>
        </a:p>
      </dgm:t>
    </dgm:pt>
    <dgm:pt modelId="{4BBE25DE-D783-4835-94AC-37DC683A49B9}" type="sibTrans" cxnId="{81499140-D159-4393-BCB7-213983646C62}">
      <dgm:prSet/>
      <dgm:spPr/>
      <dgm:t>
        <a:bodyPr/>
        <a:lstStyle/>
        <a:p>
          <a:endParaRPr lang="fr-FR"/>
        </a:p>
      </dgm:t>
    </dgm:pt>
    <dgm:pt modelId="{3AFF26EC-E12C-47B0-B32E-49F68A55FFE3}">
      <dgm:prSet/>
      <dgm:spPr/>
      <dgm:t>
        <a:bodyPr/>
        <a:lstStyle/>
        <a:p>
          <a:r>
            <a:rPr lang="fr-FR" dirty="0" err="1" smtClean="0"/>
            <a:t>Assessment</a:t>
          </a:r>
          <a:r>
            <a:rPr lang="fr-FR" dirty="0" smtClean="0"/>
            <a:t> 2 : </a:t>
          </a:r>
          <a:r>
            <a:rPr lang="fr-FR" dirty="0" err="1" smtClean="0"/>
            <a:t>Vaporized</a:t>
          </a:r>
          <a:r>
            <a:rPr lang="fr-FR" dirty="0" smtClean="0"/>
            <a:t> </a:t>
          </a:r>
          <a:r>
            <a:rPr lang="fr-FR" dirty="0" err="1" smtClean="0"/>
            <a:t>hydrogen</a:t>
          </a:r>
          <a:r>
            <a:rPr lang="fr-FR" dirty="0" smtClean="0"/>
            <a:t> </a:t>
          </a:r>
          <a:r>
            <a:rPr lang="fr-FR" dirty="0" err="1" smtClean="0"/>
            <a:t>peroxide</a:t>
          </a:r>
          <a:r>
            <a:rPr lang="fr-FR" dirty="0" smtClean="0"/>
            <a:t> </a:t>
          </a:r>
          <a:r>
            <a:rPr lang="fr-FR" dirty="0" err="1" smtClean="0"/>
            <a:t>sterilization</a:t>
          </a:r>
          <a:endParaRPr lang="fr-FR" dirty="0"/>
        </a:p>
      </dgm:t>
    </dgm:pt>
    <dgm:pt modelId="{31BDC486-7CA4-42F3-854A-596A857E064F}" type="parTrans" cxnId="{883C220D-A358-401B-9D01-2D3365C58ECA}">
      <dgm:prSet/>
      <dgm:spPr/>
      <dgm:t>
        <a:bodyPr/>
        <a:lstStyle/>
        <a:p>
          <a:endParaRPr lang="fr-FR"/>
        </a:p>
      </dgm:t>
    </dgm:pt>
    <dgm:pt modelId="{08C2CC74-73D7-4A13-952F-74F95FF3D1D8}" type="sibTrans" cxnId="{883C220D-A358-401B-9D01-2D3365C58ECA}">
      <dgm:prSet/>
      <dgm:spPr/>
      <dgm:t>
        <a:bodyPr/>
        <a:lstStyle/>
        <a:p>
          <a:endParaRPr lang="fr-FR"/>
        </a:p>
      </dgm:t>
    </dgm:pt>
    <dgm:pt modelId="{1505F19D-754D-4647-BD38-544CC7BB2D09}">
      <dgm:prSet/>
      <dgm:spPr/>
      <dgm:t>
        <a:bodyPr/>
        <a:lstStyle/>
        <a:p>
          <a:r>
            <a:rPr lang="fr-FR" dirty="0" err="1" smtClean="0"/>
            <a:t>Assessment</a:t>
          </a:r>
          <a:r>
            <a:rPr lang="fr-FR" dirty="0" smtClean="0"/>
            <a:t> 2 : </a:t>
          </a:r>
          <a:r>
            <a:rPr lang="fr-FR" dirty="0" err="1" smtClean="0"/>
            <a:t>Medical</a:t>
          </a:r>
          <a:r>
            <a:rPr lang="fr-FR" dirty="0" smtClean="0"/>
            <a:t> </a:t>
          </a:r>
          <a:r>
            <a:rPr lang="fr-FR" dirty="0" err="1" smtClean="0"/>
            <a:t>devices</a:t>
          </a:r>
          <a:r>
            <a:rPr lang="fr-FR" dirty="0" smtClean="0"/>
            <a:t> </a:t>
          </a:r>
          <a:r>
            <a:rPr lang="fr-FR" dirty="0" err="1" smtClean="0"/>
            <a:t>cleaning</a:t>
          </a:r>
          <a:r>
            <a:rPr lang="fr-FR" dirty="0" smtClean="0"/>
            <a:t> </a:t>
          </a:r>
          <a:r>
            <a:rPr lang="fr-FR" dirty="0" err="1" smtClean="0"/>
            <a:t>process</a:t>
          </a:r>
          <a:endParaRPr lang="fr-FR" dirty="0"/>
        </a:p>
      </dgm:t>
    </dgm:pt>
    <dgm:pt modelId="{090B3925-B52B-4AE3-BD6F-4FE83CD55E85}" type="parTrans" cxnId="{087044AB-B199-458B-980A-AB6E3599905E}">
      <dgm:prSet/>
      <dgm:spPr/>
      <dgm:t>
        <a:bodyPr/>
        <a:lstStyle/>
        <a:p>
          <a:endParaRPr lang="fr-FR"/>
        </a:p>
      </dgm:t>
    </dgm:pt>
    <dgm:pt modelId="{8D33CFDA-5CA3-4273-9DEA-B9C9C4FC7175}" type="sibTrans" cxnId="{087044AB-B199-458B-980A-AB6E3599905E}">
      <dgm:prSet/>
      <dgm:spPr/>
      <dgm:t>
        <a:bodyPr/>
        <a:lstStyle/>
        <a:p>
          <a:endParaRPr lang="fr-FR"/>
        </a:p>
      </dgm:t>
    </dgm:pt>
    <dgm:pt modelId="{E3AEDFB8-8766-4FCE-8563-2C3B8B96F412}" type="pres">
      <dgm:prSet presAssocID="{755CAFC3-FE64-4436-BA1C-E1CDF88E5FC7}" presName="hierChild1" presStyleCnt="0">
        <dgm:presLayoutVars>
          <dgm:chPref val="1"/>
          <dgm:dir/>
          <dgm:animOne val="branch"/>
          <dgm:animLvl val="lvl"/>
          <dgm:resizeHandles/>
        </dgm:presLayoutVars>
      </dgm:prSet>
      <dgm:spPr/>
      <dgm:t>
        <a:bodyPr/>
        <a:lstStyle/>
        <a:p>
          <a:endParaRPr lang="fr-FR"/>
        </a:p>
      </dgm:t>
    </dgm:pt>
    <dgm:pt modelId="{D99B3CB1-729C-43EE-AAC2-9C2D86809F22}" type="pres">
      <dgm:prSet presAssocID="{0E57416E-60E1-438F-8FAB-74F809174E8C}" presName="hierRoot1" presStyleCnt="0"/>
      <dgm:spPr/>
    </dgm:pt>
    <dgm:pt modelId="{DF8264CF-422E-4432-B697-1D15F8F549C1}" type="pres">
      <dgm:prSet presAssocID="{0E57416E-60E1-438F-8FAB-74F809174E8C}" presName="composite" presStyleCnt="0"/>
      <dgm:spPr/>
    </dgm:pt>
    <dgm:pt modelId="{6D0F409C-BD2D-4F1E-A35F-8FF97B4764C4}" type="pres">
      <dgm:prSet presAssocID="{0E57416E-60E1-438F-8FAB-74F809174E8C}" presName="background" presStyleLbl="node0" presStyleIdx="0" presStyleCnt="1"/>
      <dgm:spPr/>
    </dgm:pt>
    <dgm:pt modelId="{7F8F3031-F278-4D46-87DD-BE59F2FBDBCC}" type="pres">
      <dgm:prSet presAssocID="{0E57416E-60E1-438F-8FAB-74F809174E8C}" presName="text" presStyleLbl="fgAcc0" presStyleIdx="0" presStyleCnt="1">
        <dgm:presLayoutVars>
          <dgm:chPref val="3"/>
        </dgm:presLayoutVars>
      </dgm:prSet>
      <dgm:spPr/>
      <dgm:t>
        <a:bodyPr/>
        <a:lstStyle/>
        <a:p>
          <a:endParaRPr lang="fr-FR"/>
        </a:p>
      </dgm:t>
    </dgm:pt>
    <dgm:pt modelId="{EFFEFF69-D141-4302-BE1B-E337F9398DC0}" type="pres">
      <dgm:prSet presAssocID="{0E57416E-60E1-438F-8FAB-74F809174E8C}" presName="hierChild2" presStyleCnt="0"/>
      <dgm:spPr/>
    </dgm:pt>
    <dgm:pt modelId="{A729705D-073C-4D87-AEAF-138B19EC2D9C}" type="pres">
      <dgm:prSet presAssocID="{14DB04F5-E3BF-49E1-90DD-D4CE7F0006BF}" presName="Name10" presStyleLbl="parChTrans1D2" presStyleIdx="0" presStyleCnt="2"/>
      <dgm:spPr/>
      <dgm:t>
        <a:bodyPr/>
        <a:lstStyle/>
        <a:p>
          <a:endParaRPr lang="fr-FR"/>
        </a:p>
      </dgm:t>
    </dgm:pt>
    <dgm:pt modelId="{78B643B7-98BE-4E1F-AAA7-9D9D28883923}" type="pres">
      <dgm:prSet presAssocID="{CB2BA281-38FF-4639-A040-289699ACED3F}" presName="hierRoot2" presStyleCnt="0"/>
      <dgm:spPr/>
    </dgm:pt>
    <dgm:pt modelId="{F18459E5-CD8E-4003-AB0A-FD12722987CB}" type="pres">
      <dgm:prSet presAssocID="{CB2BA281-38FF-4639-A040-289699ACED3F}" presName="composite2" presStyleCnt="0"/>
      <dgm:spPr/>
    </dgm:pt>
    <dgm:pt modelId="{23E13B3E-FB0A-4BB3-8144-5F6D038A6717}" type="pres">
      <dgm:prSet presAssocID="{CB2BA281-38FF-4639-A040-289699ACED3F}" presName="background2" presStyleLbl="node2" presStyleIdx="0" presStyleCnt="2"/>
      <dgm:spPr/>
    </dgm:pt>
    <dgm:pt modelId="{19D8712F-0540-4A6C-851D-61968E74F402}" type="pres">
      <dgm:prSet presAssocID="{CB2BA281-38FF-4639-A040-289699ACED3F}" presName="text2" presStyleLbl="fgAcc2" presStyleIdx="0" presStyleCnt="2">
        <dgm:presLayoutVars>
          <dgm:chPref val="3"/>
        </dgm:presLayoutVars>
      </dgm:prSet>
      <dgm:spPr/>
      <dgm:t>
        <a:bodyPr/>
        <a:lstStyle/>
        <a:p>
          <a:endParaRPr lang="fr-FR"/>
        </a:p>
      </dgm:t>
    </dgm:pt>
    <dgm:pt modelId="{0D2AFA1D-9443-4066-B50F-0FE1304AEE9A}" type="pres">
      <dgm:prSet presAssocID="{CB2BA281-38FF-4639-A040-289699ACED3F}" presName="hierChild3" presStyleCnt="0"/>
      <dgm:spPr/>
    </dgm:pt>
    <dgm:pt modelId="{01E3BCEB-8D96-4EFE-B30E-397083805BD0}" type="pres">
      <dgm:prSet presAssocID="{0D207065-5792-4519-A78F-95081746CE95}" presName="Name17" presStyleLbl="parChTrans1D3" presStyleIdx="0" presStyleCnt="2"/>
      <dgm:spPr/>
      <dgm:t>
        <a:bodyPr/>
        <a:lstStyle/>
        <a:p>
          <a:endParaRPr lang="fr-FR"/>
        </a:p>
      </dgm:t>
    </dgm:pt>
    <dgm:pt modelId="{CCBAFAFC-324F-428B-9728-06A8A1A73084}" type="pres">
      <dgm:prSet presAssocID="{18CA1A14-FADD-43C0-B664-8408CCB813EB}" presName="hierRoot3" presStyleCnt="0"/>
      <dgm:spPr/>
    </dgm:pt>
    <dgm:pt modelId="{957C0A05-22AC-4D24-8E66-18A7D3257C76}" type="pres">
      <dgm:prSet presAssocID="{18CA1A14-FADD-43C0-B664-8408CCB813EB}" presName="composite3" presStyleCnt="0"/>
      <dgm:spPr/>
    </dgm:pt>
    <dgm:pt modelId="{D3EBE459-AE3A-4DD8-9D5B-791B919F9E33}" type="pres">
      <dgm:prSet presAssocID="{18CA1A14-FADD-43C0-B664-8408CCB813EB}" presName="background3" presStyleLbl="node3" presStyleIdx="0" presStyleCnt="2"/>
      <dgm:spPr/>
    </dgm:pt>
    <dgm:pt modelId="{1261F8B4-67E1-4B37-AB79-70D4B40B42A6}" type="pres">
      <dgm:prSet presAssocID="{18CA1A14-FADD-43C0-B664-8408CCB813EB}" presName="text3" presStyleLbl="fgAcc3" presStyleIdx="0" presStyleCnt="2">
        <dgm:presLayoutVars>
          <dgm:chPref val="3"/>
        </dgm:presLayoutVars>
      </dgm:prSet>
      <dgm:spPr/>
      <dgm:t>
        <a:bodyPr/>
        <a:lstStyle/>
        <a:p>
          <a:endParaRPr lang="fr-FR"/>
        </a:p>
      </dgm:t>
    </dgm:pt>
    <dgm:pt modelId="{14F48A01-52B9-4CAD-B9CD-A63364871D4B}" type="pres">
      <dgm:prSet presAssocID="{18CA1A14-FADD-43C0-B664-8408CCB813EB}" presName="hierChild4" presStyleCnt="0"/>
      <dgm:spPr/>
    </dgm:pt>
    <dgm:pt modelId="{C6AC72AA-DEB9-44D0-B582-F99C608EC4BC}" type="pres">
      <dgm:prSet presAssocID="{2A2C0B97-BB98-41C3-BBA9-9179CEFC3A97}" presName="Name23" presStyleLbl="parChTrans1D4" presStyleIdx="0" presStyleCnt="3"/>
      <dgm:spPr/>
      <dgm:t>
        <a:bodyPr/>
        <a:lstStyle/>
        <a:p>
          <a:endParaRPr lang="fr-FR"/>
        </a:p>
      </dgm:t>
    </dgm:pt>
    <dgm:pt modelId="{3D01BB5F-2277-417B-A51C-2B8014225C2C}" type="pres">
      <dgm:prSet presAssocID="{E4BB4AE5-C48A-4F20-B711-1C7067A497E5}" presName="hierRoot4" presStyleCnt="0"/>
      <dgm:spPr/>
    </dgm:pt>
    <dgm:pt modelId="{46185149-928A-41D7-9D83-987EC7267234}" type="pres">
      <dgm:prSet presAssocID="{E4BB4AE5-C48A-4F20-B711-1C7067A497E5}" presName="composite4" presStyleCnt="0"/>
      <dgm:spPr/>
    </dgm:pt>
    <dgm:pt modelId="{7DDAF45A-10F0-4F85-B041-00CEFD017B8C}" type="pres">
      <dgm:prSet presAssocID="{E4BB4AE5-C48A-4F20-B711-1C7067A497E5}" presName="background4" presStyleLbl="node4" presStyleIdx="0" presStyleCnt="3"/>
      <dgm:spPr/>
    </dgm:pt>
    <dgm:pt modelId="{040654B9-7669-428F-A5E8-FBFE1191D7E1}" type="pres">
      <dgm:prSet presAssocID="{E4BB4AE5-C48A-4F20-B711-1C7067A497E5}" presName="text4" presStyleLbl="fgAcc4" presStyleIdx="0" presStyleCnt="3">
        <dgm:presLayoutVars>
          <dgm:chPref val="3"/>
        </dgm:presLayoutVars>
      </dgm:prSet>
      <dgm:spPr/>
      <dgm:t>
        <a:bodyPr/>
        <a:lstStyle/>
        <a:p>
          <a:endParaRPr lang="fr-FR"/>
        </a:p>
      </dgm:t>
    </dgm:pt>
    <dgm:pt modelId="{5A50B9A6-009F-46D5-9325-3377E3126DD8}" type="pres">
      <dgm:prSet presAssocID="{E4BB4AE5-C48A-4F20-B711-1C7067A497E5}" presName="hierChild5" presStyleCnt="0"/>
      <dgm:spPr/>
    </dgm:pt>
    <dgm:pt modelId="{620B13FE-CB42-4D61-9829-6E73CDB8423A}" type="pres">
      <dgm:prSet presAssocID="{31BDC486-7CA4-42F3-854A-596A857E064F}" presName="Name23" presStyleLbl="parChTrans1D4" presStyleIdx="1" presStyleCnt="3"/>
      <dgm:spPr/>
      <dgm:t>
        <a:bodyPr/>
        <a:lstStyle/>
        <a:p>
          <a:endParaRPr lang="fr-FR"/>
        </a:p>
      </dgm:t>
    </dgm:pt>
    <dgm:pt modelId="{25D6CD65-5D9C-4D4C-8F6A-0051A48C4809}" type="pres">
      <dgm:prSet presAssocID="{3AFF26EC-E12C-47B0-B32E-49F68A55FFE3}" presName="hierRoot4" presStyleCnt="0"/>
      <dgm:spPr/>
    </dgm:pt>
    <dgm:pt modelId="{1DF8A53F-4197-488F-BF1A-EFBC24F62B7B}" type="pres">
      <dgm:prSet presAssocID="{3AFF26EC-E12C-47B0-B32E-49F68A55FFE3}" presName="composite4" presStyleCnt="0"/>
      <dgm:spPr/>
    </dgm:pt>
    <dgm:pt modelId="{F698C572-D5E3-4D9B-8013-7AF407627C2B}" type="pres">
      <dgm:prSet presAssocID="{3AFF26EC-E12C-47B0-B32E-49F68A55FFE3}" presName="background4" presStyleLbl="node4" presStyleIdx="1" presStyleCnt="3"/>
      <dgm:spPr/>
    </dgm:pt>
    <dgm:pt modelId="{F5CB705D-3FE5-4C2E-BD90-4F0F6F759F43}" type="pres">
      <dgm:prSet presAssocID="{3AFF26EC-E12C-47B0-B32E-49F68A55FFE3}" presName="text4" presStyleLbl="fgAcc4" presStyleIdx="1" presStyleCnt="3">
        <dgm:presLayoutVars>
          <dgm:chPref val="3"/>
        </dgm:presLayoutVars>
      </dgm:prSet>
      <dgm:spPr/>
      <dgm:t>
        <a:bodyPr/>
        <a:lstStyle/>
        <a:p>
          <a:endParaRPr lang="fr-FR"/>
        </a:p>
      </dgm:t>
    </dgm:pt>
    <dgm:pt modelId="{F7EFE2D6-B065-4CD3-9C03-1D7E1CD97085}" type="pres">
      <dgm:prSet presAssocID="{3AFF26EC-E12C-47B0-B32E-49F68A55FFE3}" presName="hierChild5" presStyleCnt="0"/>
      <dgm:spPr/>
    </dgm:pt>
    <dgm:pt modelId="{459BDB64-6560-4E07-8E18-DA957D320344}" type="pres">
      <dgm:prSet presAssocID="{881623D4-42A3-489D-938B-6626C3312144}" presName="Name10" presStyleLbl="parChTrans1D2" presStyleIdx="1" presStyleCnt="2"/>
      <dgm:spPr/>
      <dgm:t>
        <a:bodyPr/>
        <a:lstStyle/>
        <a:p>
          <a:endParaRPr lang="fr-FR"/>
        </a:p>
      </dgm:t>
    </dgm:pt>
    <dgm:pt modelId="{AE25F011-9298-4F31-9AA8-AEB4FACA0FBA}" type="pres">
      <dgm:prSet presAssocID="{A4922450-7C43-42C7-B76F-61A6ACE7BC72}" presName="hierRoot2" presStyleCnt="0"/>
      <dgm:spPr/>
    </dgm:pt>
    <dgm:pt modelId="{F1878E9D-EEA2-4B8A-B08D-78D95D5237F1}" type="pres">
      <dgm:prSet presAssocID="{A4922450-7C43-42C7-B76F-61A6ACE7BC72}" presName="composite2" presStyleCnt="0"/>
      <dgm:spPr/>
    </dgm:pt>
    <dgm:pt modelId="{C41D951B-3D7F-46BB-BBD1-D4B656766BF7}" type="pres">
      <dgm:prSet presAssocID="{A4922450-7C43-42C7-B76F-61A6ACE7BC72}" presName="background2" presStyleLbl="node2" presStyleIdx="1" presStyleCnt="2"/>
      <dgm:spPr/>
    </dgm:pt>
    <dgm:pt modelId="{C00FDAFC-A7E4-439A-823E-0A2FE228F263}" type="pres">
      <dgm:prSet presAssocID="{A4922450-7C43-42C7-B76F-61A6ACE7BC72}" presName="text2" presStyleLbl="fgAcc2" presStyleIdx="1" presStyleCnt="2">
        <dgm:presLayoutVars>
          <dgm:chPref val="3"/>
        </dgm:presLayoutVars>
      </dgm:prSet>
      <dgm:spPr/>
      <dgm:t>
        <a:bodyPr/>
        <a:lstStyle/>
        <a:p>
          <a:endParaRPr lang="fr-FR"/>
        </a:p>
      </dgm:t>
    </dgm:pt>
    <dgm:pt modelId="{E6848E55-8FEB-43FC-80FB-24F894841F54}" type="pres">
      <dgm:prSet presAssocID="{A4922450-7C43-42C7-B76F-61A6ACE7BC72}" presName="hierChild3" presStyleCnt="0"/>
      <dgm:spPr/>
    </dgm:pt>
    <dgm:pt modelId="{109A66BF-52C4-4BD7-81E5-7B18A69FE5E6}" type="pres">
      <dgm:prSet presAssocID="{7D6AC5B0-AAED-4474-A47C-A9848B022CB0}" presName="Name17" presStyleLbl="parChTrans1D3" presStyleIdx="1" presStyleCnt="2"/>
      <dgm:spPr/>
      <dgm:t>
        <a:bodyPr/>
        <a:lstStyle/>
        <a:p>
          <a:endParaRPr lang="fr-FR"/>
        </a:p>
      </dgm:t>
    </dgm:pt>
    <dgm:pt modelId="{A3CB56C7-B689-4AB8-A577-46BF9562AE21}" type="pres">
      <dgm:prSet presAssocID="{6A39928C-055D-4E79-838C-29EF298E35F1}" presName="hierRoot3" presStyleCnt="0"/>
      <dgm:spPr/>
    </dgm:pt>
    <dgm:pt modelId="{EDFE19A0-7646-4E3F-BA03-4AFC0B57AB1C}" type="pres">
      <dgm:prSet presAssocID="{6A39928C-055D-4E79-838C-29EF298E35F1}" presName="composite3" presStyleCnt="0"/>
      <dgm:spPr/>
    </dgm:pt>
    <dgm:pt modelId="{B4CE8801-FA77-4C4E-B6FC-90A32BC3D806}" type="pres">
      <dgm:prSet presAssocID="{6A39928C-055D-4E79-838C-29EF298E35F1}" presName="background3" presStyleLbl="node3" presStyleIdx="1" presStyleCnt="2"/>
      <dgm:spPr/>
    </dgm:pt>
    <dgm:pt modelId="{95A00EE5-C3AA-4FF1-9A30-B2F9F53864E9}" type="pres">
      <dgm:prSet presAssocID="{6A39928C-055D-4E79-838C-29EF298E35F1}" presName="text3" presStyleLbl="fgAcc3" presStyleIdx="1" presStyleCnt="2">
        <dgm:presLayoutVars>
          <dgm:chPref val="3"/>
        </dgm:presLayoutVars>
      </dgm:prSet>
      <dgm:spPr/>
      <dgm:t>
        <a:bodyPr/>
        <a:lstStyle/>
        <a:p>
          <a:endParaRPr lang="fr-FR"/>
        </a:p>
      </dgm:t>
    </dgm:pt>
    <dgm:pt modelId="{E6A0B805-9072-40B3-AB31-FF68BC3F0058}" type="pres">
      <dgm:prSet presAssocID="{6A39928C-055D-4E79-838C-29EF298E35F1}" presName="hierChild4" presStyleCnt="0"/>
      <dgm:spPr/>
    </dgm:pt>
    <dgm:pt modelId="{57F8C946-0FC8-41CA-933F-17B465AE5464}" type="pres">
      <dgm:prSet presAssocID="{090B3925-B52B-4AE3-BD6F-4FE83CD55E85}" presName="Name23" presStyleLbl="parChTrans1D4" presStyleIdx="2" presStyleCnt="3"/>
      <dgm:spPr/>
      <dgm:t>
        <a:bodyPr/>
        <a:lstStyle/>
        <a:p>
          <a:endParaRPr lang="fr-FR"/>
        </a:p>
      </dgm:t>
    </dgm:pt>
    <dgm:pt modelId="{36322807-EA8C-44AD-8BFB-EA59263193DE}" type="pres">
      <dgm:prSet presAssocID="{1505F19D-754D-4647-BD38-544CC7BB2D09}" presName="hierRoot4" presStyleCnt="0"/>
      <dgm:spPr/>
    </dgm:pt>
    <dgm:pt modelId="{5A84922C-1C05-4D5D-961F-364C0E7C9B9F}" type="pres">
      <dgm:prSet presAssocID="{1505F19D-754D-4647-BD38-544CC7BB2D09}" presName="composite4" presStyleCnt="0"/>
      <dgm:spPr/>
    </dgm:pt>
    <dgm:pt modelId="{D88926C2-FCE1-48BB-84B1-AA5D4CF47AE2}" type="pres">
      <dgm:prSet presAssocID="{1505F19D-754D-4647-BD38-544CC7BB2D09}" presName="background4" presStyleLbl="node4" presStyleIdx="2" presStyleCnt="3"/>
      <dgm:spPr/>
    </dgm:pt>
    <dgm:pt modelId="{4D731C16-C7F1-44AD-B59D-3277E092FCFE}" type="pres">
      <dgm:prSet presAssocID="{1505F19D-754D-4647-BD38-544CC7BB2D09}" presName="text4" presStyleLbl="fgAcc4" presStyleIdx="2" presStyleCnt="3">
        <dgm:presLayoutVars>
          <dgm:chPref val="3"/>
        </dgm:presLayoutVars>
      </dgm:prSet>
      <dgm:spPr/>
      <dgm:t>
        <a:bodyPr/>
        <a:lstStyle/>
        <a:p>
          <a:endParaRPr lang="fr-FR"/>
        </a:p>
      </dgm:t>
    </dgm:pt>
    <dgm:pt modelId="{5564DDE6-6599-4247-8F9A-0342EF8C7370}" type="pres">
      <dgm:prSet presAssocID="{1505F19D-754D-4647-BD38-544CC7BB2D09}" presName="hierChild5" presStyleCnt="0"/>
      <dgm:spPr/>
    </dgm:pt>
  </dgm:ptLst>
  <dgm:cxnLst>
    <dgm:cxn modelId="{A02F7D8B-4605-484E-B8C9-E9ADE860C10B}" type="presOf" srcId="{6A39928C-055D-4E79-838C-29EF298E35F1}" destId="{95A00EE5-C3AA-4FF1-9A30-B2F9F53864E9}" srcOrd="0" destOrd="0" presId="urn:microsoft.com/office/officeart/2005/8/layout/hierarchy1"/>
    <dgm:cxn modelId="{087044AB-B199-458B-980A-AB6E3599905E}" srcId="{6A39928C-055D-4E79-838C-29EF298E35F1}" destId="{1505F19D-754D-4647-BD38-544CC7BB2D09}" srcOrd="0" destOrd="0" parTransId="{090B3925-B52B-4AE3-BD6F-4FE83CD55E85}" sibTransId="{8D33CFDA-5CA3-4273-9DEA-B9C9C4FC7175}"/>
    <dgm:cxn modelId="{7616FDA1-EFF3-473F-8E37-B93E984F27D6}" type="presOf" srcId="{1505F19D-754D-4647-BD38-544CC7BB2D09}" destId="{4D731C16-C7F1-44AD-B59D-3277E092FCFE}" srcOrd="0" destOrd="0" presId="urn:microsoft.com/office/officeart/2005/8/layout/hierarchy1"/>
    <dgm:cxn modelId="{81499140-D159-4393-BCB7-213983646C62}" srcId="{18CA1A14-FADD-43C0-B664-8408CCB813EB}" destId="{E4BB4AE5-C48A-4F20-B711-1C7067A497E5}" srcOrd="0" destOrd="0" parTransId="{2A2C0B97-BB98-41C3-BBA9-9179CEFC3A97}" sibTransId="{4BBE25DE-D783-4835-94AC-37DC683A49B9}"/>
    <dgm:cxn modelId="{00FBD243-1B3C-4E97-883C-3A7D90048FA3}" type="presOf" srcId="{31BDC486-7CA4-42F3-854A-596A857E064F}" destId="{620B13FE-CB42-4D61-9829-6E73CDB8423A}" srcOrd="0" destOrd="0" presId="urn:microsoft.com/office/officeart/2005/8/layout/hierarchy1"/>
    <dgm:cxn modelId="{6D7F3125-B03D-483D-AB8D-8951C15D97DB}" type="presOf" srcId="{0E57416E-60E1-438F-8FAB-74F809174E8C}" destId="{7F8F3031-F278-4D46-87DD-BE59F2FBDBCC}" srcOrd="0" destOrd="0" presId="urn:microsoft.com/office/officeart/2005/8/layout/hierarchy1"/>
    <dgm:cxn modelId="{190EBCF8-1429-436B-9005-3B3D5FF71436}" type="presOf" srcId="{090B3925-B52B-4AE3-BD6F-4FE83CD55E85}" destId="{57F8C946-0FC8-41CA-933F-17B465AE5464}" srcOrd="0" destOrd="0" presId="urn:microsoft.com/office/officeart/2005/8/layout/hierarchy1"/>
    <dgm:cxn modelId="{08B48A1F-A734-4EBA-B881-630E773BE2BC}" type="presOf" srcId="{881623D4-42A3-489D-938B-6626C3312144}" destId="{459BDB64-6560-4E07-8E18-DA957D320344}" srcOrd="0" destOrd="0" presId="urn:microsoft.com/office/officeart/2005/8/layout/hierarchy1"/>
    <dgm:cxn modelId="{B8D59C58-A534-4DC1-A042-52C19A15928F}" type="presOf" srcId="{0D207065-5792-4519-A78F-95081746CE95}" destId="{01E3BCEB-8D96-4EFE-B30E-397083805BD0}" srcOrd="0" destOrd="0" presId="urn:microsoft.com/office/officeart/2005/8/layout/hierarchy1"/>
    <dgm:cxn modelId="{FC211161-DC3D-46ED-AF74-EC2A6080E21C}" srcId="{0E57416E-60E1-438F-8FAB-74F809174E8C}" destId="{CB2BA281-38FF-4639-A040-289699ACED3F}" srcOrd="0" destOrd="0" parTransId="{14DB04F5-E3BF-49E1-90DD-D4CE7F0006BF}" sibTransId="{02A12EFA-0482-49D3-8D74-4EB84D13DADC}"/>
    <dgm:cxn modelId="{FA21B6D3-7737-4258-B193-C7FD8FCEDB84}" type="presOf" srcId="{2A2C0B97-BB98-41C3-BBA9-9179CEFC3A97}" destId="{C6AC72AA-DEB9-44D0-B582-F99C608EC4BC}" srcOrd="0" destOrd="0" presId="urn:microsoft.com/office/officeart/2005/8/layout/hierarchy1"/>
    <dgm:cxn modelId="{4995104D-D53C-454E-A785-C32A84318F04}" type="presOf" srcId="{14DB04F5-E3BF-49E1-90DD-D4CE7F0006BF}" destId="{A729705D-073C-4D87-AEAF-138B19EC2D9C}" srcOrd="0" destOrd="0" presId="urn:microsoft.com/office/officeart/2005/8/layout/hierarchy1"/>
    <dgm:cxn modelId="{99C45D52-FD9F-48AD-970E-427C320C4296}" type="presOf" srcId="{7D6AC5B0-AAED-4474-A47C-A9848B022CB0}" destId="{109A66BF-52C4-4BD7-81E5-7B18A69FE5E6}" srcOrd="0" destOrd="0" presId="urn:microsoft.com/office/officeart/2005/8/layout/hierarchy1"/>
    <dgm:cxn modelId="{F8C4A9CC-0C43-4565-BD7B-76897FE953EB}" type="presOf" srcId="{18CA1A14-FADD-43C0-B664-8408CCB813EB}" destId="{1261F8B4-67E1-4B37-AB79-70D4B40B42A6}" srcOrd="0" destOrd="0" presId="urn:microsoft.com/office/officeart/2005/8/layout/hierarchy1"/>
    <dgm:cxn modelId="{AF48347C-D042-4059-9196-C053C4BB54BA}" srcId="{755CAFC3-FE64-4436-BA1C-E1CDF88E5FC7}" destId="{0E57416E-60E1-438F-8FAB-74F809174E8C}" srcOrd="0" destOrd="0" parTransId="{7321684D-1DD5-4729-92A8-60B8D1172D0F}" sibTransId="{3BE88B7C-9C88-4F69-B57F-3AA8247B2333}"/>
    <dgm:cxn modelId="{883C220D-A358-401B-9D01-2D3365C58ECA}" srcId="{18CA1A14-FADD-43C0-B664-8408CCB813EB}" destId="{3AFF26EC-E12C-47B0-B32E-49F68A55FFE3}" srcOrd="1" destOrd="0" parTransId="{31BDC486-7CA4-42F3-854A-596A857E064F}" sibTransId="{08C2CC74-73D7-4A13-952F-74F95FF3D1D8}"/>
    <dgm:cxn modelId="{5244F7C7-B981-4518-95D1-27D46D91BE32}" srcId="{0E57416E-60E1-438F-8FAB-74F809174E8C}" destId="{A4922450-7C43-42C7-B76F-61A6ACE7BC72}" srcOrd="1" destOrd="0" parTransId="{881623D4-42A3-489D-938B-6626C3312144}" sibTransId="{87EA7337-83F5-47AC-89DC-1162BE62BFE8}"/>
    <dgm:cxn modelId="{9401156B-C774-4544-BF93-2BAD89DB7E46}" type="presOf" srcId="{755CAFC3-FE64-4436-BA1C-E1CDF88E5FC7}" destId="{E3AEDFB8-8766-4FCE-8563-2C3B8B96F412}" srcOrd="0" destOrd="0" presId="urn:microsoft.com/office/officeart/2005/8/layout/hierarchy1"/>
    <dgm:cxn modelId="{058BC409-0C1E-436E-93FE-AE66FF52CC8C}" srcId="{CB2BA281-38FF-4639-A040-289699ACED3F}" destId="{18CA1A14-FADD-43C0-B664-8408CCB813EB}" srcOrd="0" destOrd="0" parTransId="{0D207065-5792-4519-A78F-95081746CE95}" sibTransId="{57E7E2C3-B042-4582-B890-DE893E00EB52}"/>
    <dgm:cxn modelId="{0C889BC2-7201-4229-BAE3-C0E8177BE311}" type="presOf" srcId="{CB2BA281-38FF-4639-A040-289699ACED3F}" destId="{19D8712F-0540-4A6C-851D-61968E74F402}" srcOrd="0" destOrd="0" presId="urn:microsoft.com/office/officeart/2005/8/layout/hierarchy1"/>
    <dgm:cxn modelId="{942C4A9F-7486-489B-989A-D0C843BDC90D}" type="presOf" srcId="{E4BB4AE5-C48A-4F20-B711-1C7067A497E5}" destId="{040654B9-7669-428F-A5E8-FBFE1191D7E1}" srcOrd="0" destOrd="0" presId="urn:microsoft.com/office/officeart/2005/8/layout/hierarchy1"/>
    <dgm:cxn modelId="{CA42E340-D7B8-4B3D-902A-D4314FEA6F7A}" srcId="{A4922450-7C43-42C7-B76F-61A6ACE7BC72}" destId="{6A39928C-055D-4E79-838C-29EF298E35F1}" srcOrd="0" destOrd="0" parTransId="{7D6AC5B0-AAED-4474-A47C-A9848B022CB0}" sibTransId="{D0842881-2078-47F6-B170-DC33E9B51424}"/>
    <dgm:cxn modelId="{834991AF-62F2-43C6-B64D-1320B41AC529}" type="presOf" srcId="{3AFF26EC-E12C-47B0-B32E-49F68A55FFE3}" destId="{F5CB705D-3FE5-4C2E-BD90-4F0F6F759F43}" srcOrd="0" destOrd="0" presId="urn:microsoft.com/office/officeart/2005/8/layout/hierarchy1"/>
    <dgm:cxn modelId="{5E778E49-1288-4194-95EB-7A7258357DCB}" type="presOf" srcId="{A4922450-7C43-42C7-B76F-61A6ACE7BC72}" destId="{C00FDAFC-A7E4-439A-823E-0A2FE228F263}" srcOrd="0" destOrd="0" presId="urn:microsoft.com/office/officeart/2005/8/layout/hierarchy1"/>
    <dgm:cxn modelId="{53E760B7-D519-4958-AB3C-62018073F168}" type="presParOf" srcId="{E3AEDFB8-8766-4FCE-8563-2C3B8B96F412}" destId="{D99B3CB1-729C-43EE-AAC2-9C2D86809F22}" srcOrd="0" destOrd="0" presId="urn:microsoft.com/office/officeart/2005/8/layout/hierarchy1"/>
    <dgm:cxn modelId="{6A5D92D4-BE9F-4B95-B590-4E6533784262}" type="presParOf" srcId="{D99B3CB1-729C-43EE-AAC2-9C2D86809F22}" destId="{DF8264CF-422E-4432-B697-1D15F8F549C1}" srcOrd="0" destOrd="0" presId="urn:microsoft.com/office/officeart/2005/8/layout/hierarchy1"/>
    <dgm:cxn modelId="{D1E3C215-02BF-423E-9FFA-99DD094C0B93}" type="presParOf" srcId="{DF8264CF-422E-4432-B697-1D15F8F549C1}" destId="{6D0F409C-BD2D-4F1E-A35F-8FF97B4764C4}" srcOrd="0" destOrd="0" presId="urn:microsoft.com/office/officeart/2005/8/layout/hierarchy1"/>
    <dgm:cxn modelId="{D90F20CB-E176-42AA-BB56-6E5CBD40C0D6}" type="presParOf" srcId="{DF8264CF-422E-4432-B697-1D15F8F549C1}" destId="{7F8F3031-F278-4D46-87DD-BE59F2FBDBCC}" srcOrd="1" destOrd="0" presId="urn:microsoft.com/office/officeart/2005/8/layout/hierarchy1"/>
    <dgm:cxn modelId="{DC91951F-998F-48CE-B01B-62C10CD4D721}" type="presParOf" srcId="{D99B3CB1-729C-43EE-AAC2-9C2D86809F22}" destId="{EFFEFF69-D141-4302-BE1B-E337F9398DC0}" srcOrd="1" destOrd="0" presId="urn:microsoft.com/office/officeart/2005/8/layout/hierarchy1"/>
    <dgm:cxn modelId="{67B49FAA-3D98-442A-B60E-74210450F96C}" type="presParOf" srcId="{EFFEFF69-D141-4302-BE1B-E337F9398DC0}" destId="{A729705D-073C-4D87-AEAF-138B19EC2D9C}" srcOrd="0" destOrd="0" presId="urn:microsoft.com/office/officeart/2005/8/layout/hierarchy1"/>
    <dgm:cxn modelId="{0716757C-3F02-4045-B7B0-FE88A12A5A37}" type="presParOf" srcId="{EFFEFF69-D141-4302-BE1B-E337F9398DC0}" destId="{78B643B7-98BE-4E1F-AAA7-9D9D28883923}" srcOrd="1" destOrd="0" presId="urn:microsoft.com/office/officeart/2005/8/layout/hierarchy1"/>
    <dgm:cxn modelId="{15CC115A-9DA6-4CD5-A703-35452C6F0A4D}" type="presParOf" srcId="{78B643B7-98BE-4E1F-AAA7-9D9D28883923}" destId="{F18459E5-CD8E-4003-AB0A-FD12722987CB}" srcOrd="0" destOrd="0" presId="urn:microsoft.com/office/officeart/2005/8/layout/hierarchy1"/>
    <dgm:cxn modelId="{6CCE57BC-CA4C-44BA-B770-AB1AA1BB9419}" type="presParOf" srcId="{F18459E5-CD8E-4003-AB0A-FD12722987CB}" destId="{23E13B3E-FB0A-4BB3-8144-5F6D038A6717}" srcOrd="0" destOrd="0" presId="urn:microsoft.com/office/officeart/2005/8/layout/hierarchy1"/>
    <dgm:cxn modelId="{3674F6C8-8FDC-47FA-9099-087FCD461E0F}" type="presParOf" srcId="{F18459E5-CD8E-4003-AB0A-FD12722987CB}" destId="{19D8712F-0540-4A6C-851D-61968E74F402}" srcOrd="1" destOrd="0" presId="urn:microsoft.com/office/officeart/2005/8/layout/hierarchy1"/>
    <dgm:cxn modelId="{0D47B1C7-6B0E-4F3D-AE53-02C4C029DF56}" type="presParOf" srcId="{78B643B7-98BE-4E1F-AAA7-9D9D28883923}" destId="{0D2AFA1D-9443-4066-B50F-0FE1304AEE9A}" srcOrd="1" destOrd="0" presId="urn:microsoft.com/office/officeart/2005/8/layout/hierarchy1"/>
    <dgm:cxn modelId="{895F66D9-E12F-406D-A5CB-405A26FC6819}" type="presParOf" srcId="{0D2AFA1D-9443-4066-B50F-0FE1304AEE9A}" destId="{01E3BCEB-8D96-4EFE-B30E-397083805BD0}" srcOrd="0" destOrd="0" presId="urn:microsoft.com/office/officeart/2005/8/layout/hierarchy1"/>
    <dgm:cxn modelId="{A3DBCD72-E400-4F49-ABA3-6B5676885B19}" type="presParOf" srcId="{0D2AFA1D-9443-4066-B50F-0FE1304AEE9A}" destId="{CCBAFAFC-324F-428B-9728-06A8A1A73084}" srcOrd="1" destOrd="0" presId="urn:microsoft.com/office/officeart/2005/8/layout/hierarchy1"/>
    <dgm:cxn modelId="{2D8D4ED9-0301-49F3-B7B5-B33F33F784DC}" type="presParOf" srcId="{CCBAFAFC-324F-428B-9728-06A8A1A73084}" destId="{957C0A05-22AC-4D24-8E66-18A7D3257C76}" srcOrd="0" destOrd="0" presId="urn:microsoft.com/office/officeart/2005/8/layout/hierarchy1"/>
    <dgm:cxn modelId="{DC19D758-FC9C-4464-BCB7-372918AAF80F}" type="presParOf" srcId="{957C0A05-22AC-4D24-8E66-18A7D3257C76}" destId="{D3EBE459-AE3A-4DD8-9D5B-791B919F9E33}" srcOrd="0" destOrd="0" presId="urn:microsoft.com/office/officeart/2005/8/layout/hierarchy1"/>
    <dgm:cxn modelId="{15CBA398-B98D-4E5D-81D6-13BE5582F1B0}" type="presParOf" srcId="{957C0A05-22AC-4D24-8E66-18A7D3257C76}" destId="{1261F8B4-67E1-4B37-AB79-70D4B40B42A6}" srcOrd="1" destOrd="0" presId="urn:microsoft.com/office/officeart/2005/8/layout/hierarchy1"/>
    <dgm:cxn modelId="{D80B34F0-88F6-420E-80AA-3BCEED20D228}" type="presParOf" srcId="{CCBAFAFC-324F-428B-9728-06A8A1A73084}" destId="{14F48A01-52B9-4CAD-B9CD-A63364871D4B}" srcOrd="1" destOrd="0" presId="urn:microsoft.com/office/officeart/2005/8/layout/hierarchy1"/>
    <dgm:cxn modelId="{4B3B4240-36D6-4AC4-B700-BA33DA769DE2}" type="presParOf" srcId="{14F48A01-52B9-4CAD-B9CD-A63364871D4B}" destId="{C6AC72AA-DEB9-44D0-B582-F99C608EC4BC}" srcOrd="0" destOrd="0" presId="urn:microsoft.com/office/officeart/2005/8/layout/hierarchy1"/>
    <dgm:cxn modelId="{5F0AE85D-F984-4D43-977D-1971B19FD5E8}" type="presParOf" srcId="{14F48A01-52B9-4CAD-B9CD-A63364871D4B}" destId="{3D01BB5F-2277-417B-A51C-2B8014225C2C}" srcOrd="1" destOrd="0" presId="urn:microsoft.com/office/officeart/2005/8/layout/hierarchy1"/>
    <dgm:cxn modelId="{37D5F665-EF80-4C7F-A338-A7D15D54ECBA}" type="presParOf" srcId="{3D01BB5F-2277-417B-A51C-2B8014225C2C}" destId="{46185149-928A-41D7-9D83-987EC7267234}" srcOrd="0" destOrd="0" presId="urn:microsoft.com/office/officeart/2005/8/layout/hierarchy1"/>
    <dgm:cxn modelId="{FB918098-BB0A-418D-8DDC-DFDF61FE776F}" type="presParOf" srcId="{46185149-928A-41D7-9D83-987EC7267234}" destId="{7DDAF45A-10F0-4F85-B041-00CEFD017B8C}" srcOrd="0" destOrd="0" presId="urn:microsoft.com/office/officeart/2005/8/layout/hierarchy1"/>
    <dgm:cxn modelId="{E678D776-05F8-4D34-8571-F69D6FE77B49}" type="presParOf" srcId="{46185149-928A-41D7-9D83-987EC7267234}" destId="{040654B9-7669-428F-A5E8-FBFE1191D7E1}" srcOrd="1" destOrd="0" presId="urn:microsoft.com/office/officeart/2005/8/layout/hierarchy1"/>
    <dgm:cxn modelId="{15AE8312-685E-4AAE-B808-54F729F8B91B}" type="presParOf" srcId="{3D01BB5F-2277-417B-A51C-2B8014225C2C}" destId="{5A50B9A6-009F-46D5-9325-3377E3126DD8}" srcOrd="1" destOrd="0" presId="urn:microsoft.com/office/officeart/2005/8/layout/hierarchy1"/>
    <dgm:cxn modelId="{2E512E70-DD0E-4376-AAE1-6B47CBC1403E}" type="presParOf" srcId="{14F48A01-52B9-4CAD-B9CD-A63364871D4B}" destId="{620B13FE-CB42-4D61-9829-6E73CDB8423A}" srcOrd="2" destOrd="0" presId="urn:microsoft.com/office/officeart/2005/8/layout/hierarchy1"/>
    <dgm:cxn modelId="{59F80E42-E257-4A4A-A17F-B841CC01B8AE}" type="presParOf" srcId="{14F48A01-52B9-4CAD-B9CD-A63364871D4B}" destId="{25D6CD65-5D9C-4D4C-8F6A-0051A48C4809}" srcOrd="3" destOrd="0" presId="urn:microsoft.com/office/officeart/2005/8/layout/hierarchy1"/>
    <dgm:cxn modelId="{7C46A19A-2393-4A42-B4EA-B9FA37CE0540}" type="presParOf" srcId="{25D6CD65-5D9C-4D4C-8F6A-0051A48C4809}" destId="{1DF8A53F-4197-488F-BF1A-EFBC24F62B7B}" srcOrd="0" destOrd="0" presId="urn:microsoft.com/office/officeart/2005/8/layout/hierarchy1"/>
    <dgm:cxn modelId="{E2515B8E-1424-4D65-86CD-A3B2C9781462}" type="presParOf" srcId="{1DF8A53F-4197-488F-BF1A-EFBC24F62B7B}" destId="{F698C572-D5E3-4D9B-8013-7AF407627C2B}" srcOrd="0" destOrd="0" presId="urn:microsoft.com/office/officeart/2005/8/layout/hierarchy1"/>
    <dgm:cxn modelId="{D08C81BF-7A7E-4148-A645-8681C8F88518}" type="presParOf" srcId="{1DF8A53F-4197-488F-BF1A-EFBC24F62B7B}" destId="{F5CB705D-3FE5-4C2E-BD90-4F0F6F759F43}" srcOrd="1" destOrd="0" presId="urn:microsoft.com/office/officeart/2005/8/layout/hierarchy1"/>
    <dgm:cxn modelId="{7137F6AD-ACC6-44C4-8076-288EBCF40EA2}" type="presParOf" srcId="{25D6CD65-5D9C-4D4C-8F6A-0051A48C4809}" destId="{F7EFE2D6-B065-4CD3-9C03-1D7E1CD97085}" srcOrd="1" destOrd="0" presId="urn:microsoft.com/office/officeart/2005/8/layout/hierarchy1"/>
    <dgm:cxn modelId="{1C9D3FB4-8483-4C95-9BA9-4A536AE35FF6}" type="presParOf" srcId="{EFFEFF69-D141-4302-BE1B-E337F9398DC0}" destId="{459BDB64-6560-4E07-8E18-DA957D320344}" srcOrd="2" destOrd="0" presId="urn:microsoft.com/office/officeart/2005/8/layout/hierarchy1"/>
    <dgm:cxn modelId="{99E7B524-D4EC-4BBC-B00C-64807D800603}" type="presParOf" srcId="{EFFEFF69-D141-4302-BE1B-E337F9398DC0}" destId="{AE25F011-9298-4F31-9AA8-AEB4FACA0FBA}" srcOrd="3" destOrd="0" presId="urn:microsoft.com/office/officeart/2005/8/layout/hierarchy1"/>
    <dgm:cxn modelId="{07632E9A-85D5-4295-9628-4667A599B4E4}" type="presParOf" srcId="{AE25F011-9298-4F31-9AA8-AEB4FACA0FBA}" destId="{F1878E9D-EEA2-4B8A-B08D-78D95D5237F1}" srcOrd="0" destOrd="0" presId="urn:microsoft.com/office/officeart/2005/8/layout/hierarchy1"/>
    <dgm:cxn modelId="{EAAD6214-48F9-4DD2-9DD8-B250DA9E672B}" type="presParOf" srcId="{F1878E9D-EEA2-4B8A-B08D-78D95D5237F1}" destId="{C41D951B-3D7F-46BB-BBD1-D4B656766BF7}" srcOrd="0" destOrd="0" presId="urn:microsoft.com/office/officeart/2005/8/layout/hierarchy1"/>
    <dgm:cxn modelId="{13A54B0D-DCCF-4D9C-8417-0A8A603D771D}" type="presParOf" srcId="{F1878E9D-EEA2-4B8A-B08D-78D95D5237F1}" destId="{C00FDAFC-A7E4-439A-823E-0A2FE228F263}" srcOrd="1" destOrd="0" presId="urn:microsoft.com/office/officeart/2005/8/layout/hierarchy1"/>
    <dgm:cxn modelId="{88015D3A-9B3C-4D67-BCE1-B5153F1022E8}" type="presParOf" srcId="{AE25F011-9298-4F31-9AA8-AEB4FACA0FBA}" destId="{E6848E55-8FEB-43FC-80FB-24F894841F54}" srcOrd="1" destOrd="0" presId="urn:microsoft.com/office/officeart/2005/8/layout/hierarchy1"/>
    <dgm:cxn modelId="{F0C748A6-12B3-472E-8FFA-147666452529}" type="presParOf" srcId="{E6848E55-8FEB-43FC-80FB-24F894841F54}" destId="{109A66BF-52C4-4BD7-81E5-7B18A69FE5E6}" srcOrd="0" destOrd="0" presId="urn:microsoft.com/office/officeart/2005/8/layout/hierarchy1"/>
    <dgm:cxn modelId="{013E9A9E-F320-4163-B2C1-AB94679F222C}" type="presParOf" srcId="{E6848E55-8FEB-43FC-80FB-24F894841F54}" destId="{A3CB56C7-B689-4AB8-A577-46BF9562AE21}" srcOrd="1" destOrd="0" presId="urn:microsoft.com/office/officeart/2005/8/layout/hierarchy1"/>
    <dgm:cxn modelId="{94819441-CDF3-404D-B9DC-42DEBFC324A6}" type="presParOf" srcId="{A3CB56C7-B689-4AB8-A577-46BF9562AE21}" destId="{EDFE19A0-7646-4E3F-BA03-4AFC0B57AB1C}" srcOrd="0" destOrd="0" presId="urn:microsoft.com/office/officeart/2005/8/layout/hierarchy1"/>
    <dgm:cxn modelId="{8E2D340E-22B9-46EA-B58C-14145283EF66}" type="presParOf" srcId="{EDFE19A0-7646-4E3F-BA03-4AFC0B57AB1C}" destId="{B4CE8801-FA77-4C4E-B6FC-90A32BC3D806}" srcOrd="0" destOrd="0" presId="urn:microsoft.com/office/officeart/2005/8/layout/hierarchy1"/>
    <dgm:cxn modelId="{780197B7-8E07-438D-94DE-D688E7445F3F}" type="presParOf" srcId="{EDFE19A0-7646-4E3F-BA03-4AFC0B57AB1C}" destId="{95A00EE5-C3AA-4FF1-9A30-B2F9F53864E9}" srcOrd="1" destOrd="0" presId="urn:microsoft.com/office/officeart/2005/8/layout/hierarchy1"/>
    <dgm:cxn modelId="{4495F8BB-C625-427C-9D0E-E880610B101F}" type="presParOf" srcId="{A3CB56C7-B689-4AB8-A577-46BF9562AE21}" destId="{E6A0B805-9072-40B3-AB31-FF68BC3F0058}" srcOrd="1" destOrd="0" presId="urn:microsoft.com/office/officeart/2005/8/layout/hierarchy1"/>
    <dgm:cxn modelId="{97D89059-1DE1-4452-B34E-A495F126AF6C}" type="presParOf" srcId="{E6A0B805-9072-40B3-AB31-FF68BC3F0058}" destId="{57F8C946-0FC8-41CA-933F-17B465AE5464}" srcOrd="0" destOrd="0" presId="urn:microsoft.com/office/officeart/2005/8/layout/hierarchy1"/>
    <dgm:cxn modelId="{41ADC413-F623-4769-A796-C5156BD50523}" type="presParOf" srcId="{E6A0B805-9072-40B3-AB31-FF68BC3F0058}" destId="{36322807-EA8C-44AD-8BFB-EA59263193DE}" srcOrd="1" destOrd="0" presId="urn:microsoft.com/office/officeart/2005/8/layout/hierarchy1"/>
    <dgm:cxn modelId="{E5937EAE-85A0-417B-93A3-0E3E1E6DE6EF}" type="presParOf" srcId="{36322807-EA8C-44AD-8BFB-EA59263193DE}" destId="{5A84922C-1C05-4D5D-961F-364C0E7C9B9F}" srcOrd="0" destOrd="0" presId="urn:microsoft.com/office/officeart/2005/8/layout/hierarchy1"/>
    <dgm:cxn modelId="{1228FEC3-D8E9-4725-ABDF-7A927F104F03}" type="presParOf" srcId="{5A84922C-1C05-4D5D-961F-364C0E7C9B9F}" destId="{D88926C2-FCE1-48BB-84B1-AA5D4CF47AE2}" srcOrd="0" destOrd="0" presId="urn:microsoft.com/office/officeart/2005/8/layout/hierarchy1"/>
    <dgm:cxn modelId="{82664B65-4F62-4177-BFF0-D81778091174}" type="presParOf" srcId="{5A84922C-1C05-4D5D-961F-364C0E7C9B9F}" destId="{4D731C16-C7F1-44AD-B59D-3277E092FCFE}" srcOrd="1" destOrd="0" presId="urn:microsoft.com/office/officeart/2005/8/layout/hierarchy1"/>
    <dgm:cxn modelId="{2DC79ECA-FF25-4653-BDBC-3DADC1D1BA0B}" type="presParOf" srcId="{36322807-EA8C-44AD-8BFB-EA59263193DE}" destId="{5564DDE6-6599-4247-8F9A-0342EF8C737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193AB-F313-4085-BCB6-A52FF8488216}">
      <dsp:nvSpPr>
        <dsp:cNvPr id="0" name=""/>
        <dsp:cNvSpPr/>
      </dsp:nvSpPr>
      <dsp:spPr>
        <a:xfrm>
          <a:off x="4184" y="1201769"/>
          <a:ext cx="1297058" cy="1412885"/>
        </a:xfrm>
        <a:prstGeom prst="roundRect">
          <a:avLst>
            <a:gd name="adj" fmla="val 10000"/>
          </a:avLst>
        </a:prstGeom>
        <a:solidFill>
          <a:schemeClr val="accent1"/>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fr-FR" sz="1300" kern="1200" dirty="0" smtClean="0"/>
            <a:t>Platform </a:t>
          </a:r>
          <a:r>
            <a:rPr lang="fr-FR" sz="1300" kern="1200" dirty="0" err="1" smtClean="0"/>
            <a:t>procurement</a:t>
          </a:r>
          <a:r>
            <a:rPr lang="fr-FR" sz="1300" kern="1200" dirty="0" smtClean="0"/>
            <a:t> </a:t>
          </a:r>
          <a:endParaRPr lang="fr-FR" sz="1300" kern="1200" dirty="0"/>
        </a:p>
        <a:p>
          <a:pPr marL="57150" lvl="1" indent="-57150" algn="l" defTabSz="444500">
            <a:lnSpc>
              <a:spcPct val="90000"/>
            </a:lnSpc>
            <a:spcBef>
              <a:spcPct val="0"/>
            </a:spcBef>
            <a:spcAft>
              <a:spcPct val="15000"/>
            </a:spcAft>
            <a:buChar char="••"/>
          </a:pPr>
          <a:r>
            <a:rPr lang="fr-FR" sz="1000" kern="1200" dirty="0" smtClean="0"/>
            <a:t>ECAMPUS </a:t>
          </a:r>
          <a:r>
            <a:rPr lang="fr-FR" sz="1000" kern="1200" dirty="0" err="1" smtClean="0"/>
            <a:t>OnlineformaproTM</a:t>
          </a:r>
          <a:endParaRPr lang="fr-FR" sz="1000" kern="1200" dirty="0"/>
        </a:p>
      </dsp:txBody>
      <dsp:txXfrm>
        <a:off x="42174" y="1239759"/>
        <a:ext cx="1221078" cy="1336905"/>
      </dsp:txXfrm>
    </dsp:sp>
    <dsp:sp modelId="{839758F0-B81A-4246-9331-6479C2AF5879}">
      <dsp:nvSpPr>
        <dsp:cNvPr id="0" name=""/>
        <dsp:cNvSpPr/>
      </dsp:nvSpPr>
      <dsp:spPr>
        <a:xfrm>
          <a:off x="1430948" y="1747376"/>
          <a:ext cx="274976" cy="321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a:off x="1430948" y="1811710"/>
        <a:ext cx="192483" cy="193002"/>
      </dsp:txXfrm>
    </dsp:sp>
    <dsp:sp modelId="{99C85ADB-839F-4B09-BDFD-9D0BC9F047F9}">
      <dsp:nvSpPr>
        <dsp:cNvPr id="0" name=""/>
        <dsp:cNvSpPr/>
      </dsp:nvSpPr>
      <dsp:spPr>
        <a:xfrm>
          <a:off x="1820065" y="1201769"/>
          <a:ext cx="1297058" cy="1412885"/>
        </a:xfrm>
        <a:prstGeom prst="roundRect">
          <a:avLst>
            <a:gd name="adj" fmla="val 10000"/>
          </a:avLst>
        </a:prstGeom>
        <a:solidFill>
          <a:schemeClr val="accent1"/>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fr-FR" sz="1300" kern="1200" dirty="0" err="1" smtClean="0"/>
            <a:t>Theme</a:t>
          </a:r>
          <a:endParaRPr lang="fr-FR" sz="1300" kern="1200" dirty="0"/>
        </a:p>
        <a:p>
          <a:pPr marL="57150" lvl="1" indent="-57150" algn="l" defTabSz="444500">
            <a:lnSpc>
              <a:spcPct val="90000"/>
            </a:lnSpc>
            <a:spcBef>
              <a:spcPct val="0"/>
            </a:spcBef>
            <a:spcAft>
              <a:spcPct val="15000"/>
            </a:spcAft>
            <a:buChar char="••"/>
          </a:pPr>
          <a:r>
            <a:rPr lang="fr-FR" sz="1000" kern="1200" dirty="0" err="1" smtClean="0"/>
            <a:t>Mapping</a:t>
          </a:r>
          <a:r>
            <a:rPr lang="fr-FR" sz="1000" kern="1200" dirty="0" smtClean="0"/>
            <a:t> </a:t>
          </a:r>
          <a:r>
            <a:rPr lang="fr-FR" sz="1000" kern="1200" dirty="0" err="1" smtClean="0"/>
            <a:t>sterilization</a:t>
          </a:r>
          <a:r>
            <a:rPr lang="fr-FR" sz="1000" kern="1200" dirty="0" smtClean="0"/>
            <a:t> : </a:t>
          </a:r>
          <a:r>
            <a:rPr lang="fr-FR" sz="1000" kern="1200" dirty="0" err="1" smtClean="0"/>
            <a:t>sterilization</a:t>
          </a:r>
          <a:r>
            <a:rPr lang="fr-FR" sz="1000" kern="1200" dirty="0" smtClean="0"/>
            <a:t> </a:t>
          </a:r>
          <a:r>
            <a:rPr lang="fr-FR" sz="1000" kern="1200" dirty="0" err="1" smtClean="0"/>
            <a:t>process</a:t>
          </a:r>
          <a:r>
            <a:rPr lang="fr-FR" sz="1000" kern="1200" dirty="0" smtClean="0"/>
            <a:t/>
          </a:r>
          <a:br>
            <a:rPr lang="fr-FR" sz="1000" kern="1200" dirty="0" smtClean="0"/>
          </a:br>
          <a:endParaRPr lang="fr-FR" sz="1000" kern="1200" dirty="0"/>
        </a:p>
      </dsp:txBody>
      <dsp:txXfrm>
        <a:off x="1858055" y="1239759"/>
        <a:ext cx="1221078" cy="1336905"/>
      </dsp:txXfrm>
    </dsp:sp>
    <dsp:sp modelId="{CDECF657-9F28-47F2-8D71-9622B293D15A}">
      <dsp:nvSpPr>
        <dsp:cNvPr id="0" name=""/>
        <dsp:cNvSpPr/>
      </dsp:nvSpPr>
      <dsp:spPr>
        <a:xfrm>
          <a:off x="3246829" y="1747376"/>
          <a:ext cx="274976" cy="321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a:off x="3246829" y="1811710"/>
        <a:ext cx="192483" cy="193002"/>
      </dsp:txXfrm>
    </dsp:sp>
    <dsp:sp modelId="{690FD647-184E-4990-BB13-A30671F96C48}">
      <dsp:nvSpPr>
        <dsp:cNvPr id="0" name=""/>
        <dsp:cNvSpPr/>
      </dsp:nvSpPr>
      <dsp:spPr>
        <a:xfrm>
          <a:off x="3635946" y="1201769"/>
          <a:ext cx="1297058" cy="1412885"/>
        </a:xfrm>
        <a:prstGeom prst="roundRect">
          <a:avLst>
            <a:gd name="adj" fmla="val 10000"/>
          </a:avLst>
        </a:prstGeom>
        <a:solidFill>
          <a:schemeClr val="accent1"/>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fr-FR" sz="1300" kern="1200" dirty="0" smtClean="0"/>
            <a:t>Issues formulation</a:t>
          </a:r>
          <a:endParaRPr lang="fr-FR" sz="1300" kern="1200" dirty="0"/>
        </a:p>
        <a:p>
          <a:pPr marL="57150" lvl="1" indent="-57150" algn="l" defTabSz="444500">
            <a:lnSpc>
              <a:spcPct val="90000"/>
            </a:lnSpc>
            <a:spcBef>
              <a:spcPct val="0"/>
            </a:spcBef>
            <a:spcAft>
              <a:spcPct val="15000"/>
            </a:spcAft>
            <a:buChar char="••"/>
          </a:pPr>
          <a:r>
            <a:rPr lang="fr-FR" sz="1000" kern="1200" dirty="0" err="1" smtClean="0"/>
            <a:t>Internal</a:t>
          </a:r>
          <a:r>
            <a:rPr lang="fr-FR" sz="1000" kern="1200" dirty="0" smtClean="0"/>
            <a:t> </a:t>
          </a:r>
          <a:r>
            <a:rPr lang="fr-FR" sz="1000" kern="1200" dirty="0" err="1" smtClean="0"/>
            <a:t>procedures</a:t>
          </a:r>
          <a:r>
            <a:rPr lang="fr-FR" sz="1000" kern="1200" dirty="0" smtClean="0"/>
            <a:t>, BPS</a:t>
          </a:r>
          <a:endParaRPr lang="fr-FR" sz="1000" kern="1200" dirty="0"/>
        </a:p>
        <a:p>
          <a:pPr marL="57150" lvl="1" indent="-57150" algn="l" defTabSz="444500">
            <a:lnSpc>
              <a:spcPct val="90000"/>
            </a:lnSpc>
            <a:spcBef>
              <a:spcPct val="0"/>
            </a:spcBef>
            <a:spcAft>
              <a:spcPct val="15000"/>
            </a:spcAft>
            <a:buChar char="••"/>
          </a:pPr>
          <a:r>
            <a:rPr lang="fr-FR" sz="1000" kern="1200" dirty="0" smtClean="0"/>
            <a:t>Validation</a:t>
          </a:r>
          <a:endParaRPr lang="fr-FR" sz="1000" kern="1200" dirty="0"/>
        </a:p>
        <a:p>
          <a:pPr marL="57150" lvl="1" indent="-57150" algn="l" defTabSz="444500">
            <a:lnSpc>
              <a:spcPct val="90000"/>
            </a:lnSpc>
            <a:spcBef>
              <a:spcPct val="0"/>
            </a:spcBef>
            <a:spcAft>
              <a:spcPct val="15000"/>
            </a:spcAft>
            <a:buChar char="••"/>
          </a:pPr>
          <a:r>
            <a:rPr lang="fr-FR" sz="1000" kern="1200" dirty="0" smtClean="0"/>
            <a:t>Configuration</a:t>
          </a:r>
          <a:endParaRPr lang="fr-FR" sz="1000" kern="1200" dirty="0"/>
        </a:p>
      </dsp:txBody>
      <dsp:txXfrm>
        <a:off x="3673936" y="1239759"/>
        <a:ext cx="1221078" cy="1336905"/>
      </dsp:txXfrm>
    </dsp:sp>
    <dsp:sp modelId="{167DC29B-90E0-4A9F-8021-646B24A0D2D3}">
      <dsp:nvSpPr>
        <dsp:cNvPr id="0" name=""/>
        <dsp:cNvSpPr/>
      </dsp:nvSpPr>
      <dsp:spPr>
        <a:xfrm>
          <a:off x="5062710" y="1747376"/>
          <a:ext cx="274976" cy="321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a:off x="5062710" y="1811710"/>
        <a:ext cx="192483" cy="193002"/>
      </dsp:txXfrm>
    </dsp:sp>
    <dsp:sp modelId="{836EF90C-A3E7-4872-A4EB-B82D6C591151}">
      <dsp:nvSpPr>
        <dsp:cNvPr id="0" name=""/>
        <dsp:cNvSpPr/>
      </dsp:nvSpPr>
      <dsp:spPr>
        <a:xfrm>
          <a:off x="5451828" y="1201769"/>
          <a:ext cx="1297058" cy="1412885"/>
        </a:xfrm>
        <a:prstGeom prst="roundRect">
          <a:avLst>
            <a:gd name="adj" fmla="val 10000"/>
          </a:avLst>
        </a:prstGeom>
        <a:solidFill>
          <a:schemeClr val="accent1"/>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fr-FR" sz="1300" kern="1200" dirty="0" smtClean="0"/>
            <a:t>Tests formulation</a:t>
          </a:r>
          <a:endParaRPr lang="fr-FR" sz="1300" kern="1200" dirty="0"/>
        </a:p>
        <a:p>
          <a:pPr marL="57150" lvl="1" indent="-57150" algn="l" defTabSz="444500">
            <a:lnSpc>
              <a:spcPct val="90000"/>
            </a:lnSpc>
            <a:spcBef>
              <a:spcPct val="0"/>
            </a:spcBef>
            <a:spcAft>
              <a:spcPct val="15000"/>
            </a:spcAft>
            <a:buChar char="••"/>
          </a:pPr>
          <a:r>
            <a:rPr lang="fr-FR" sz="1000" kern="1200" dirty="0" smtClean="0"/>
            <a:t>Configuration</a:t>
          </a:r>
          <a:endParaRPr lang="fr-FR" sz="1000" kern="1200" dirty="0"/>
        </a:p>
        <a:p>
          <a:pPr marL="57150" lvl="1" indent="-57150" algn="l" defTabSz="444500">
            <a:lnSpc>
              <a:spcPct val="90000"/>
            </a:lnSpc>
            <a:spcBef>
              <a:spcPct val="0"/>
            </a:spcBef>
            <a:spcAft>
              <a:spcPct val="15000"/>
            </a:spcAft>
            <a:buChar char="••"/>
          </a:pPr>
          <a:r>
            <a:rPr lang="fr-FR" sz="1000" kern="1200" dirty="0" smtClean="0"/>
            <a:t>Validation</a:t>
          </a:r>
          <a:endParaRPr lang="fr-FR" sz="1000" kern="1200" dirty="0"/>
        </a:p>
      </dsp:txBody>
      <dsp:txXfrm>
        <a:off x="5489818" y="1239759"/>
        <a:ext cx="1221078" cy="1336905"/>
      </dsp:txXfrm>
    </dsp:sp>
    <dsp:sp modelId="{5C115809-CBDF-4FE1-8070-4BA2FB3AB30F}">
      <dsp:nvSpPr>
        <dsp:cNvPr id="0" name=""/>
        <dsp:cNvSpPr/>
      </dsp:nvSpPr>
      <dsp:spPr>
        <a:xfrm>
          <a:off x="6878592" y="1747376"/>
          <a:ext cx="274976" cy="321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a:off x="6878592" y="1811710"/>
        <a:ext cx="192483" cy="193002"/>
      </dsp:txXfrm>
    </dsp:sp>
    <dsp:sp modelId="{E3490259-C4A0-4D09-BBF3-9DBCDCEB058C}">
      <dsp:nvSpPr>
        <dsp:cNvPr id="0" name=""/>
        <dsp:cNvSpPr/>
      </dsp:nvSpPr>
      <dsp:spPr>
        <a:xfrm>
          <a:off x="7267709" y="1201769"/>
          <a:ext cx="1297058" cy="1412885"/>
        </a:xfrm>
        <a:prstGeom prst="roundRect">
          <a:avLst>
            <a:gd name="adj" fmla="val 10000"/>
          </a:avLst>
        </a:prstGeom>
        <a:solidFill>
          <a:schemeClr val="accent1"/>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fr-FR" sz="1300" kern="1200" dirty="0" smtClean="0"/>
            <a:t>Tests phases</a:t>
          </a:r>
          <a:endParaRPr lang="fr-FR" sz="1300" kern="1200" dirty="0"/>
        </a:p>
        <a:p>
          <a:pPr marL="57150" lvl="1" indent="-57150" algn="l" defTabSz="444500">
            <a:lnSpc>
              <a:spcPct val="90000"/>
            </a:lnSpc>
            <a:spcBef>
              <a:spcPct val="0"/>
            </a:spcBef>
            <a:spcAft>
              <a:spcPct val="15000"/>
            </a:spcAft>
            <a:buChar char="••"/>
          </a:pPr>
          <a:r>
            <a:rPr lang="fr-FR" sz="1000" kern="1200" dirty="0" err="1" smtClean="0"/>
            <a:t>Supervisor</a:t>
          </a:r>
          <a:r>
            <a:rPr lang="fr-FR" sz="1000" kern="1200" dirty="0" smtClean="0"/>
            <a:t> validation</a:t>
          </a:r>
          <a:endParaRPr lang="fr-FR" sz="1000" kern="1200" dirty="0"/>
        </a:p>
        <a:p>
          <a:pPr marL="57150" lvl="1" indent="-57150" algn="l" defTabSz="444500">
            <a:lnSpc>
              <a:spcPct val="90000"/>
            </a:lnSpc>
            <a:spcBef>
              <a:spcPct val="0"/>
            </a:spcBef>
            <a:spcAft>
              <a:spcPct val="15000"/>
            </a:spcAft>
            <a:buChar char="••"/>
          </a:pPr>
          <a:r>
            <a:rPr lang="fr-FR" sz="1000" kern="1200" dirty="0" err="1" smtClean="0"/>
            <a:t>Ergonomic</a:t>
          </a:r>
          <a:r>
            <a:rPr lang="fr-FR" sz="1000" kern="1200" dirty="0" smtClean="0"/>
            <a:t> and </a:t>
          </a:r>
          <a:r>
            <a:rPr lang="fr-FR" sz="1000" kern="1200" dirty="0" err="1" smtClean="0"/>
            <a:t>autonomy</a:t>
          </a:r>
          <a:r>
            <a:rPr lang="fr-FR" sz="1000" kern="1200" dirty="0" smtClean="0"/>
            <a:t> </a:t>
          </a:r>
          <a:endParaRPr lang="fr-FR" sz="1000" kern="1200" dirty="0"/>
        </a:p>
        <a:p>
          <a:pPr marL="57150" lvl="1" indent="-57150" algn="l" defTabSz="444500">
            <a:lnSpc>
              <a:spcPct val="90000"/>
            </a:lnSpc>
            <a:spcBef>
              <a:spcPct val="0"/>
            </a:spcBef>
            <a:spcAft>
              <a:spcPct val="15000"/>
            </a:spcAft>
            <a:buChar char="••"/>
          </a:pPr>
          <a:r>
            <a:rPr lang="fr-FR" sz="1000" kern="1200" dirty="0" err="1" smtClean="0"/>
            <a:t>Steam</a:t>
          </a:r>
          <a:r>
            <a:rPr lang="fr-FR" sz="1000" kern="1200" dirty="0" smtClean="0"/>
            <a:t> </a:t>
          </a:r>
          <a:r>
            <a:rPr lang="fr-FR" sz="1000" kern="1200" dirty="0" err="1" smtClean="0"/>
            <a:t>sterilization</a:t>
          </a:r>
          <a:endParaRPr lang="fr-FR" sz="1000" kern="1200" dirty="0"/>
        </a:p>
        <a:p>
          <a:pPr marL="57150" lvl="1" indent="-57150" algn="l" defTabSz="444500">
            <a:lnSpc>
              <a:spcPct val="90000"/>
            </a:lnSpc>
            <a:spcBef>
              <a:spcPct val="0"/>
            </a:spcBef>
            <a:spcAft>
              <a:spcPct val="15000"/>
            </a:spcAft>
            <a:buChar char="••"/>
          </a:pPr>
          <a:r>
            <a:rPr lang="fr-FR" sz="1000" kern="1200" dirty="0" smtClean="0"/>
            <a:t>Questionnaire : staff </a:t>
          </a:r>
          <a:r>
            <a:rPr lang="fr-FR" sz="1000" kern="1200" dirty="0" err="1" smtClean="0"/>
            <a:t>members</a:t>
          </a:r>
          <a:r>
            <a:rPr lang="fr-FR" sz="1000" kern="1200" dirty="0" smtClean="0"/>
            <a:t> feelings</a:t>
          </a:r>
          <a:endParaRPr lang="fr-FR" sz="1000" kern="1200" dirty="0"/>
        </a:p>
      </dsp:txBody>
      <dsp:txXfrm>
        <a:off x="7305699" y="1239759"/>
        <a:ext cx="1221078" cy="1336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8C946-0FC8-41CA-933F-17B465AE5464}">
      <dsp:nvSpPr>
        <dsp:cNvPr id="0" name=""/>
        <dsp:cNvSpPr/>
      </dsp:nvSpPr>
      <dsp:spPr>
        <a:xfrm>
          <a:off x="4253998" y="2669822"/>
          <a:ext cx="91440" cy="312035"/>
        </a:xfrm>
        <a:custGeom>
          <a:avLst/>
          <a:gdLst/>
          <a:ahLst/>
          <a:cxnLst/>
          <a:rect l="0" t="0" r="0" b="0"/>
          <a:pathLst>
            <a:path>
              <a:moveTo>
                <a:pt x="45720" y="0"/>
              </a:moveTo>
              <a:lnTo>
                <a:pt x="45720" y="31203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9A66BF-52C4-4BD7-81E5-7B18A69FE5E6}">
      <dsp:nvSpPr>
        <dsp:cNvPr id="0" name=""/>
        <dsp:cNvSpPr/>
      </dsp:nvSpPr>
      <dsp:spPr>
        <a:xfrm>
          <a:off x="4253998" y="1676494"/>
          <a:ext cx="91440" cy="312035"/>
        </a:xfrm>
        <a:custGeom>
          <a:avLst/>
          <a:gdLst/>
          <a:ahLst/>
          <a:cxnLst/>
          <a:rect l="0" t="0" r="0" b="0"/>
          <a:pathLst>
            <a:path>
              <a:moveTo>
                <a:pt x="45720" y="0"/>
              </a:moveTo>
              <a:lnTo>
                <a:pt x="45720" y="31203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9BDB64-6560-4E07-8E18-DA957D320344}">
      <dsp:nvSpPr>
        <dsp:cNvPr id="0" name=""/>
        <dsp:cNvSpPr/>
      </dsp:nvSpPr>
      <dsp:spPr>
        <a:xfrm>
          <a:off x="3316225" y="683165"/>
          <a:ext cx="983493" cy="312035"/>
        </a:xfrm>
        <a:custGeom>
          <a:avLst/>
          <a:gdLst/>
          <a:ahLst/>
          <a:cxnLst/>
          <a:rect l="0" t="0" r="0" b="0"/>
          <a:pathLst>
            <a:path>
              <a:moveTo>
                <a:pt x="0" y="0"/>
              </a:moveTo>
              <a:lnTo>
                <a:pt x="0" y="212643"/>
              </a:lnTo>
              <a:lnTo>
                <a:pt x="983493" y="212643"/>
              </a:lnTo>
              <a:lnTo>
                <a:pt x="983493" y="3120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0B13FE-CB42-4D61-9829-6E73CDB8423A}">
      <dsp:nvSpPr>
        <dsp:cNvPr id="0" name=""/>
        <dsp:cNvSpPr/>
      </dsp:nvSpPr>
      <dsp:spPr>
        <a:xfrm>
          <a:off x="2332732" y="2669822"/>
          <a:ext cx="655662" cy="312035"/>
        </a:xfrm>
        <a:custGeom>
          <a:avLst/>
          <a:gdLst/>
          <a:ahLst/>
          <a:cxnLst/>
          <a:rect l="0" t="0" r="0" b="0"/>
          <a:pathLst>
            <a:path>
              <a:moveTo>
                <a:pt x="0" y="0"/>
              </a:moveTo>
              <a:lnTo>
                <a:pt x="0" y="212643"/>
              </a:lnTo>
              <a:lnTo>
                <a:pt x="655662" y="212643"/>
              </a:lnTo>
              <a:lnTo>
                <a:pt x="655662" y="31203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AC72AA-DEB9-44D0-B582-F99C608EC4BC}">
      <dsp:nvSpPr>
        <dsp:cNvPr id="0" name=""/>
        <dsp:cNvSpPr/>
      </dsp:nvSpPr>
      <dsp:spPr>
        <a:xfrm>
          <a:off x="1677069" y="2669822"/>
          <a:ext cx="655662" cy="312035"/>
        </a:xfrm>
        <a:custGeom>
          <a:avLst/>
          <a:gdLst/>
          <a:ahLst/>
          <a:cxnLst/>
          <a:rect l="0" t="0" r="0" b="0"/>
          <a:pathLst>
            <a:path>
              <a:moveTo>
                <a:pt x="655662" y="0"/>
              </a:moveTo>
              <a:lnTo>
                <a:pt x="655662" y="212643"/>
              </a:lnTo>
              <a:lnTo>
                <a:pt x="0" y="212643"/>
              </a:lnTo>
              <a:lnTo>
                <a:pt x="0" y="31203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E3BCEB-8D96-4EFE-B30E-397083805BD0}">
      <dsp:nvSpPr>
        <dsp:cNvPr id="0" name=""/>
        <dsp:cNvSpPr/>
      </dsp:nvSpPr>
      <dsp:spPr>
        <a:xfrm>
          <a:off x="2287012" y="1676494"/>
          <a:ext cx="91440" cy="312035"/>
        </a:xfrm>
        <a:custGeom>
          <a:avLst/>
          <a:gdLst/>
          <a:ahLst/>
          <a:cxnLst/>
          <a:rect l="0" t="0" r="0" b="0"/>
          <a:pathLst>
            <a:path>
              <a:moveTo>
                <a:pt x="45720" y="0"/>
              </a:moveTo>
              <a:lnTo>
                <a:pt x="45720" y="31203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29705D-073C-4D87-AEAF-138B19EC2D9C}">
      <dsp:nvSpPr>
        <dsp:cNvPr id="0" name=""/>
        <dsp:cNvSpPr/>
      </dsp:nvSpPr>
      <dsp:spPr>
        <a:xfrm>
          <a:off x="2332732" y="683165"/>
          <a:ext cx="983493" cy="312035"/>
        </a:xfrm>
        <a:custGeom>
          <a:avLst/>
          <a:gdLst/>
          <a:ahLst/>
          <a:cxnLst/>
          <a:rect l="0" t="0" r="0" b="0"/>
          <a:pathLst>
            <a:path>
              <a:moveTo>
                <a:pt x="983493" y="0"/>
              </a:moveTo>
              <a:lnTo>
                <a:pt x="983493" y="212643"/>
              </a:lnTo>
              <a:lnTo>
                <a:pt x="0" y="212643"/>
              </a:lnTo>
              <a:lnTo>
                <a:pt x="0" y="3120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0F409C-BD2D-4F1E-A35F-8FF97B4764C4}">
      <dsp:nvSpPr>
        <dsp:cNvPr id="0" name=""/>
        <dsp:cNvSpPr/>
      </dsp:nvSpPr>
      <dsp:spPr>
        <a:xfrm>
          <a:off x="2779774" y="1873"/>
          <a:ext cx="1072901" cy="6812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F3031-F278-4D46-87DD-BE59F2FBDBCC}">
      <dsp:nvSpPr>
        <dsp:cNvPr id="0" name=""/>
        <dsp:cNvSpPr/>
      </dsp:nvSpPr>
      <dsp:spPr>
        <a:xfrm>
          <a:off x="2898985" y="115123"/>
          <a:ext cx="1072901" cy="6812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b="1" kern="1200" dirty="0" err="1" smtClean="0"/>
            <a:t>Theme</a:t>
          </a:r>
          <a:r>
            <a:rPr lang="fr-FR" sz="800" b="1" kern="1200" dirty="0" smtClean="0"/>
            <a:t> :</a:t>
          </a:r>
        </a:p>
        <a:p>
          <a:pPr lvl="0" algn="ctr" defTabSz="355600">
            <a:lnSpc>
              <a:spcPct val="90000"/>
            </a:lnSpc>
            <a:spcBef>
              <a:spcPct val="0"/>
            </a:spcBef>
            <a:spcAft>
              <a:spcPct val="35000"/>
            </a:spcAft>
          </a:pPr>
          <a:r>
            <a:rPr lang="fr-FR" sz="800" kern="1200" dirty="0" smtClean="0"/>
            <a:t>STERILIZATION</a:t>
          </a:r>
          <a:endParaRPr lang="fr-FR" sz="800" kern="1200" dirty="0"/>
        </a:p>
      </dsp:txBody>
      <dsp:txXfrm>
        <a:off x="2918939" y="135077"/>
        <a:ext cx="1032993" cy="641384"/>
      </dsp:txXfrm>
    </dsp:sp>
    <dsp:sp modelId="{23E13B3E-FB0A-4BB3-8144-5F6D038A6717}">
      <dsp:nvSpPr>
        <dsp:cNvPr id="0" name=""/>
        <dsp:cNvSpPr/>
      </dsp:nvSpPr>
      <dsp:spPr>
        <a:xfrm>
          <a:off x="1796281" y="995201"/>
          <a:ext cx="1072901" cy="6812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D8712F-0540-4A6C-851D-61968E74F402}">
      <dsp:nvSpPr>
        <dsp:cNvPr id="0" name=""/>
        <dsp:cNvSpPr/>
      </dsp:nvSpPr>
      <dsp:spPr>
        <a:xfrm>
          <a:off x="1915492" y="1108452"/>
          <a:ext cx="1072901" cy="6812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b="1" kern="1200" dirty="0" smtClean="0"/>
            <a:t>Item  4 :</a:t>
          </a:r>
        </a:p>
        <a:p>
          <a:pPr lvl="0" algn="ctr" defTabSz="355600">
            <a:lnSpc>
              <a:spcPct val="90000"/>
            </a:lnSpc>
            <a:spcBef>
              <a:spcPct val="0"/>
            </a:spcBef>
            <a:spcAft>
              <a:spcPct val="35000"/>
            </a:spcAft>
          </a:pPr>
          <a:r>
            <a:rPr lang="fr-FR" sz="800" kern="1200" dirty="0" err="1" smtClean="0"/>
            <a:t>Sterilization</a:t>
          </a:r>
          <a:r>
            <a:rPr lang="fr-FR" sz="800" kern="1200" dirty="0" smtClean="0"/>
            <a:t>, validation, control, </a:t>
          </a:r>
          <a:r>
            <a:rPr lang="fr-FR" sz="800" kern="1200" dirty="0" err="1" smtClean="0"/>
            <a:t>sterilised</a:t>
          </a:r>
          <a:r>
            <a:rPr lang="fr-FR" sz="800" kern="1200" dirty="0" smtClean="0"/>
            <a:t> </a:t>
          </a:r>
          <a:r>
            <a:rPr lang="fr-FR" sz="800" kern="1200" dirty="0" err="1" smtClean="0"/>
            <a:t>medical</a:t>
          </a:r>
          <a:r>
            <a:rPr lang="fr-FR" sz="800" kern="1200" dirty="0" smtClean="0"/>
            <a:t> </a:t>
          </a:r>
          <a:r>
            <a:rPr lang="fr-FR" sz="800" kern="1200" dirty="0" err="1" smtClean="0"/>
            <a:t>device</a:t>
          </a:r>
          <a:endParaRPr lang="fr-FR" sz="800" kern="1200" dirty="0"/>
        </a:p>
      </dsp:txBody>
      <dsp:txXfrm>
        <a:off x="1935446" y="1128406"/>
        <a:ext cx="1032993" cy="641384"/>
      </dsp:txXfrm>
    </dsp:sp>
    <dsp:sp modelId="{D3EBE459-AE3A-4DD8-9D5B-791B919F9E33}">
      <dsp:nvSpPr>
        <dsp:cNvPr id="0" name=""/>
        <dsp:cNvSpPr/>
      </dsp:nvSpPr>
      <dsp:spPr>
        <a:xfrm>
          <a:off x="1796281" y="1988529"/>
          <a:ext cx="1072901" cy="6812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1F8B4-67E1-4B37-AB79-70D4B40B42A6}">
      <dsp:nvSpPr>
        <dsp:cNvPr id="0" name=""/>
        <dsp:cNvSpPr/>
      </dsp:nvSpPr>
      <dsp:spPr>
        <a:xfrm>
          <a:off x="1915492" y="2101780"/>
          <a:ext cx="1072901" cy="68129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Questions formulation</a:t>
          </a:r>
          <a:endParaRPr lang="fr-FR" sz="800" kern="1200" dirty="0"/>
        </a:p>
      </dsp:txBody>
      <dsp:txXfrm>
        <a:off x="1935446" y="2121734"/>
        <a:ext cx="1032993" cy="641384"/>
      </dsp:txXfrm>
    </dsp:sp>
    <dsp:sp modelId="{7DDAF45A-10F0-4F85-B041-00CEFD017B8C}">
      <dsp:nvSpPr>
        <dsp:cNvPr id="0" name=""/>
        <dsp:cNvSpPr/>
      </dsp:nvSpPr>
      <dsp:spPr>
        <a:xfrm>
          <a:off x="1140618" y="2981858"/>
          <a:ext cx="1072901" cy="68129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0654B9-7669-428F-A5E8-FBFE1191D7E1}">
      <dsp:nvSpPr>
        <dsp:cNvPr id="0" name=""/>
        <dsp:cNvSpPr/>
      </dsp:nvSpPr>
      <dsp:spPr>
        <a:xfrm>
          <a:off x="1259830" y="3095109"/>
          <a:ext cx="1072901" cy="6812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err="1" smtClean="0"/>
            <a:t>Assessment</a:t>
          </a:r>
          <a:r>
            <a:rPr lang="fr-FR" sz="800" kern="1200" dirty="0" smtClean="0"/>
            <a:t> 1 : </a:t>
          </a:r>
          <a:r>
            <a:rPr lang="fr-FR" sz="800" kern="1200" dirty="0" err="1" smtClean="0"/>
            <a:t>Steam</a:t>
          </a:r>
          <a:r>
            <a:rPr lang="fr-FR" sz="800" kern="1200" dirty="0" smtClean="0"/>
            <a:t> </a:t>
          </a:r>
          <a:r>
            <a:rPr lang="fr-FR" sz="800" kern="1200" dirty="0" err="1" smtClean="0"/>
            <a:t>sterilisation</a:t>
          </a:r>
          <a:endParaRPr lang="fr-FR" sz="800" kern="1200" dirty="0"/>
        </a:p>
      </dsp:txBody>
      <dsp:txXfrm>
        <a:off x="1279784" y="3115063"/>
        <a:ext cx="1032993" cy="641384"/>
      </dsp:txXfrm>
    </dsp:sp>
    <dsp:sp modelId="{F698C572-D5E3-4D9B-8013-7AF407627C2B}">
      <dsp:nvSpPr>
        <dsp:cNvPr id="0" name=""/>
        <dsp:cNvSpPr/>
      </dsp:nvSpPr>
      <dsp:spPr>
        <a:xfrm>
          <a:off x="2451943" y="2981858"/>
          <a:ext cx="1072901" cy="68129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B705D-3FE5-4C2E-BD90-4F0F6F759F43}">
      <dsp:nvSpPr>
        <dsp:cNvPr id="0" name=""/>
        <dsp:cNvSpPr/>
      </dsp:nvSpPr>
      <dsp:spPr>
        <a:xfrm>
          <a:off x="2571154" y="3095109"/>
          <a:ext cx="1072901" cy="6812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err="1" smtClean="0"/>
            <a:t>Assessment</a:t>
          </a:r>
          <a:r>
            <a:rPr lang="fr-FR" sz="800" kern="1200" dirty="0" smtClean="0"/>
            <a:t> 2 : </a:t>
          </a:r>
          <a:r>
            <a:rPr lang="fr-FR" sz="800" kern="1200" dirty="0" err="1" smtClean="0"/>
            <a:t>Vaporized</a:t>
          </a:r>
          <a:r>
            <a:rPr lang="fr-FR" sz="800" kern="1200" dirty="0" smtClean="0"/>
            <a:t> </a:t>
          </a:r>
          <a:r>
            <a:rPr lang="fr-FR" sz="800" kern="1200" dirty="0" err="1" smtClean="0"/>
            <a:t>hydrogen</a:t>
          </a:r>
          <a:r>
            <a:rPr lang="fr-FR" sz="800" kern="1200" dirty="0" smtClean="0"/>
            <a:t> </a:t>
          </a:r>
          <a:r>
            <a:rPr lang="fr-FR" sz="800" kern="1200" dirty="0" err="1" smtClean="0"/>
            <a:t>peroxide</a:t>
          </a:r>
          <a:r>
            <a:rPr lang="fr-FR" sz="800" kern="1200" dirty="0" smtClean="0"/>
            <a:t> </a:t>
          </a:r>
          <a:r>
            <a:rPr lang="fr-FR" sz="800" kern="1200" dirty="0" err="1" smtClean="0"/>
            <a:t>sterilization</a:t>
          </a:r>
          <a:endParaRPr lang="fr-FR" sz="800" kern="1200" dirty="0"/>
        </a:p>
      </dsp:txBody>
      <dsp:txXfrm>
        <a:off x="2591108" y="3115063"/>
        <a:ext cx="1032993" cy="641384"/>
      </dsp:txXfrm>
    </dsp:sp>
    <dsp:sp modelId="{C41D951B-3D7F-46BB-BBD1-D4B656766BF7}">
      <dsp:nvSpPr>
        <dsp:cNvPr id="0" name=""/>
        <dsp:cNvSpPr/>
      </dsp:nvSpPr>
      <dsp:spPr>
        <a:xfrm>
          <a:off x="3763267" y="995201"/>
          <a:ext cx="1072901" cy="6812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FDAFC-A7E4-439A-823E-0A2FE228F263}">
      <dsp:nvSpPr>
        <dsp:cNvPr id="0" name=""/>
        <dsp:cNvSpPr/>
      </dsp:nvSpPr>
      <dsp:spPr>
        <a:xfrm>
          <a:off x="3882479" y="1108452"/>
          <a:ext cx="1072901" cy="6812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b="1" kern="1200" dirty="0" smtClean="0"/>
            <a:t>Item 3 : </a:t>
          </a:r>
        </a:p>
        <a:p>
          <a:pPr lvl="0" algn="ctr" defTabSz="355600">
            <a:lnSpc>
              <a:spcPct val="90000"/>
            </a:lnSpc>
            <a:spcBef>
              <a:spcPct val="0"/>
            </a:spcBef>
            <a:spcAft>
              <a:spcPct val="35000"/>
            </a:spcAft>
          </a:pPr>
          <a:r>
            <a:rPr lang="fr-FR" sz="800" kern="1200" dirty="0" err="1" smtClean="0"/>
            <a:t>pretreatment</a:t>
          </a:r>
          <a:endParaRPr lang="fr-FR" sz="800" kern="1200" dirty="0"/>
        </a:p>
      </dsp:txBody>
      <dsp:txXfrm>
        <a:off x="3902433" y="1128406"/>
        <a:ext cx="1032993" cy="641384"/>
      </dsp:txXfrm>
    </dsp:sp>
    <dsp:sp modelId="{B4CE8801-FA77-4C4E-B6FC-90A32BC3D806}">
      <dsp:nvSpPr>
        <dsp:cNvPr id="0" name=""/>
        <dsp:cNvSpPr/>
      </dsp:nvSpPr>
      <dsp:spPr>
        <a:xfrm>
          <a:off x="3763267" y="1988529"/>
          <a:ext cx="1072901" cy="6812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00EE5-C3AA-4FF1-9A30-B2F9F53864E9}">
      <dsp:nvSpPr>
        <dsp:cNvPr id="0" name=""/>
        <dsp:cNvSpPr/>
      </dsp:nvSpPr>
      <dsp:spPr>
        <a:xfrm>
          <a:off x="3882479" y="2101780"/>
          <a:ext cx="1072901" cy="68129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Questions formulation</a:t>
          </a:r>
          <a:endParaRPr lang="fr-FR" sz="800" kern="1200" dirty="0"/>
        </a:p>
      </dsp:txBody>
      <dsp:txXfrm>
        <a:off x="3902433" y="2121734"/>
        <a:ext cx="1032993" cy="641384"/>
      </dsp:txXfrm>
    </dsp:sp>
    <dsp:sp modelId="{D88926C2-FCE1-48BB-84B1-AA5D4CF47AE2}">
      <dsp:nvSpPr>
        <dsp:cNvPr id="0" name=""/>
        <dsp:cNvSpPr/>
      </dsp:nvSpPr>
      <dsp:spPr>
        <a:xfrm>
          <a:off x="3763267" y="2981858"/>
          <a:ext cx="1072901" cy="68129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731C16-C7F1-44AD-B59D-3277E092FCFE}">
      <dsp:nvSpPr>
        <dsp:cNvPr id="0" name=""/>
        <dsp:cNvSpPr/>
      </dsp:nvSpPr>
      <dsp:spPr>
        <a:xfrm>
          <a:off x="3882479" y="3095109"/>
          <a:ext cx="1072901" cy="6812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err="1" smtClean="0"/>
            <a:t>Assessment</a:t>
          </a:r>
          <a:r>
            <a:rPr lang="fr-FR" sz="800" kern="1200" dirty="0" smtClean="0"/>
            <a:t> 2 : </a:t>
          </a:r>
          <a:r>
            <a:rPr lang="fr-FR" sz="800" kern="1200" dirty="0" err="1" smtClean="0"/>
            <a:t>Medical</a:t>
          </a:r>
          <a:r>
            <a:rPr lang="fr-FR" sz="800" kern="1200" dirty="0" smtClean="0"/>
            <a:t> </a:t>
          </a:r>
          <a:r>
            <a:rPr lang="fr-FR" sz="800" kern="1200" dirty="0" err="1" smtClean="0"/>
            <a:t>devices</a:t>
          </a:r>
          <a:r>
            <a:rPr lang="fr-FR" sz="800" kern="1200" dirty="0" smtClean="0"/>
            <a:t> </a:t>
          </a:r>
          <a:r>
            <a:rPr lang="fr-FR" sz="800" kern="1200" dirty="0" err="1" smtClean="0"/>
            <a:t>cleaning</a:t>
          </a:r>
          <a:r>
            <a:rPr lang="fr-FR" sz="800" kern="1200" dirty="0" smtClean="0"/>
            <a:t> </a:t>
          </a:r>
          <a:r>
            <a:rPr lang="fr-FR" sz="800" kern="1200" dirty="0" err="1" smtClean="0"/>
            <a:t>process</a:t>
          </a:r>
          <a:endParaRPr lang="fr-FR" sz="800" kern="1200" dirty="0"/>
        </a:p>
      </dsp:txBody>
      <dsp:txXfrm>
        <a:off x="3902433" y="3115063"/>
        <a:ext cx="1032993" cy="6413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eaLnBrk="0" hangingPunct="0">
              <a:defRPr sz="1200">
                <a:latin typeface="Calibri" pitchFamily="34" charset="0"/>
                <a:ea typeface="+mn-ea"/>
                <a:cs typeface="Arial" panose="020B0604020202020204" pitchFamily="34" charset="0"/>
              </a:defRPr>
            </a:lvl1pPr>
          </a:lstStyle>
          <a:p>
            <a:pPr>
              <a:defRPr/>
            </a:pPr>
            <a:endParaRPr lang="fr-FR"/>
          </a:p>
        </p:txBody>
      </p:sp>
      <p:sp>
        <p:nvSpPr>
          <p:cNvPr id="3" name="Espace réservé de la date 2"/>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C289D89-F673-48CC-8DE1-F3A652B6C6E6}" type="datetimeFigureOut">
              <a:rPr lang="fr-FR"/>
              <a:pPr>
                <a:defRPr/>
              </a:pPr>
              <a:t>09/10/2015</a:t>
            </a:fld>
            <a:endParaRPr lang="fr-FR"/>
          </a:p>
        </p:txBody>
      </p:sp>
      <p:sp>
        <p:nvSpPr>
          <p:cNvPr id="4" name="Espace réservé du pied de page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eaLnBrk="0" hangingPunct="0">
              <a:defRPr sz="1200">
                <a:latin typeface="Calibri" pitchFamily="34" charset="0"/>
                <a:ea typeface="+mn-ea"/>
                <a:cs typeface="Arial" panose="020B0604020202020204" pitchFamily="34" charset="0"/>
              </a:defRPr>
            </a:lvl1pPr>
          </a:lstStyle>
          <a:p>
            <a:pPr>
              <a:defRPr/>
            </a:pPr>
            <a:endParaRPr lang="fr-FR"/>
          </a:p>
        </p:txBody>
      </p:sp>
      <p:sp>
        <p:nvSpPr>
          <p:cNvPr id="5" name="Espace réservé du numéro de diapositive 4"/>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3732455-4D26-4A2F-8A49-90A3103B8D95}" type="slidenum">
              <a:rPr lang="fr-FR"/>
              <a:pPr>
                <a:defRPr/>
              </a:pPr>
              <a:t>‹#›</a:t>
            </a:fld>
            <a:endParaRPr lang="fr-FR"/>
          </a:p>
        </p:txBody>
      </p:sp>
    </p:spTree>
    <p:extLst>
      <p:ext uri="{BB962C8B-B14F-4D97-AF65-F5344CB8AC3E}">
        <p14:creationId xmlns:p14="http://schemas.microsoft.com/office/powerpoint/2010/main" val="1295203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8475"/>
          </a:xfrm>
          <a:prstGeom prst="rect">
            <a:avLst/>
          </a:prstGeom>
        </p:spPr>
        <p:txBody>
          <a:bodyPr vert="horz" lIns="91440" tIns="45720" rIns="91440" bIns="45720" rtlCol="0"/>
          <a:lstStyle>
            <a:lvl1pPr algn="l" eaLnBrk="0" hangingPunct="0">
              <a:defRPr sz="1200">
                <a:latin typeface="Calibri" pitchFamily="34" charset="0"/>
                <a:ea typeface="+mn-ea"/>
                <a:cs typeface="Arial" panose="020B0604020202020204" pitchFamily="34" charset="0"/>
              </a:defRPr>
            </a:lvl1pPr>
          </a:lstStyle>
          <a:p>
            <a:pPr>
              <a:defRPr/>
            </a:pPr>
            <a:endParaRPr lang="fr-FR"/>
          </a:p>
        </p:txBody>
      </p:sp>
      <p:sp>
        <p:nvSpPr>
          <p:cNvPr id="3" name="Espace réservé de la date 2"/>
          <p:cNvSpPr>
            <a:spLocks noGrp="1"/>
          </p:cNvSpPr>
          <p:nvPr>
            <p:ph type="dt" idx="1"/>
          </p:nvPr>
        </p:nvSpPr>
        <p:spPr>
          <a:xfrm>
            <a:off x="3778250" y="0"/>
            <a:ext cx="2889250" cy="49847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4AC2BA5-74CE-47A1-81EE-3CCBFD0ABE95}" type="datetimeFigureOut">
              <a:rPr lang="fr-FR"/>
              <a:pPr>
                <a:defRPr/>
              </a:pPr>
              <a:t>09/10/2015</a:t>
            </a:fld>
            <a:endParaRPr lang="fr-FR"/>
          </a:p>
        </p:txBody>
      </p:sp>
      <p:sp>
        <p:nvSpPr>
          <p:cNvPr id="4" name="Espace réservé de l'image des diapositives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66750" y="4778375"/>
            <a:ext cx="5335588" cy="3908425"/>
          </a:xfrm>
          <a:prstGeom prst="rect">
            <a:avLst/>
          </a:prstGeom>
        </p:spPr>
        <p:txBody>
          <a:bodyPr vert="horz" wrap="square" lIns="91440" tIns="45720" rIns="91440" bIns="45720" numCol="1" anchor="t" anchorCtr="0" compatLnSpc="1">
            <a:prstTxWarp prst="textNoShape">
              <a:avLst/>
            </a:prstTxWarp>
          </a:body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9750"/>
            <a:ext cx="2889250" cy="498475"/>
          </a:xfrm>
          <a:prstGeom prst="rect">
            <a:avLst/>
          </a:prstGeom>
        </p:spPr>
        <p:txBody>
          <a:bodyPr vert="horz" lIns="91440" tIns="45720" rIns="91440" bIns="45720" rtlCol="0" anchor="b"/>
          <a:lstStyle>
            <a:lvl1pPr algn="l" eaLnBrk="0" hangingPunct="0">
              <a:defRPr sz="1200">
                <a:latin typeface="Calibri" pitchFamily="34" charset="0"/>
                <a:ea typeface="+mn-ea"/>
                <a:cs typeface="Arial" panose="020B0604020202020204" pitchFamily="34" charset="0"/>
              </a:defRPr>
            </a:lvl1pPr>
          </a:lstStyle>
          <a:p>
            <a:pPr>
              <a:defRPr/>
            </a:pPr>
            <a:endParaRPr lang="fr-FR"/>
          </a:p>
        </p:txBody>
      </p:sp>
      <p:sp>
        <p:nvSpPr>
          <p:cNvPr id="7" name="Espace réservé du numéro de diapositive 6"/>
          <p:cNvSpPr>
            <a:spLocks noGrp="1"/>
          </p:cNvSpPr>
          <p:nvPr>
            <p:ph type="sldNum" sz="quarter" idx="5"/>
          </p:nvPr>
        </p:nvSpPr>
        <p:spPr>
          <a:xfrm>
            <a:off x="3778250" y="9429750"/>
            <a:ext cx="288925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9FEB388-0248-4E60-ABF0-46071B3DF9C8}" type="slidenum">
              <a:rPr lang="fr-FR"/>
              <a:pPr>
                <a:defRPr/>
              </a:pPr>
              <a:t>‹#›</a:t>
            </a:fld>
            <a:endParaRPr lang="fr-FR"/>
          </a:p>
        </p:txBody>
      </p:sp>
    </p:spTree>
    <p:extLst>
      <p:ext uri="{BB962C8B-B14F-4D97-AF65-F5344CB8AC3E}">
        <p14:creationId xmlns:p14="http://schemas.microsoft.com/office/powerpoint/2010/main" val="1302674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mtClean="0">
                <a:solidFill>
                  <a:schemeClr val="accent1"/>
                </a:solidFill>
                <a:cs typeface="Aharoni" panose="02010803020104030203" pitchFamily="2" charset="-79"/>
              </a:rPr>
              <a:t>Ladies et gentleman good afternoon, </a:t>
            </a:r>
          </a:p>
          <a:p>
            <a:r>
              <a:rPr lang="fr-FR" altLang="en-US" smtClean="0">
                <a:solidFill>
                  <a:schemeClr val="accent1"/>
                </a:solidFill>
                <a:cs typeface="Aharoni" panose="02010803020104030203" pitchFamily="2" charset="-79"/>
              </a:rPr>
              <a:t>First I would like to thank the organizing committe for giving me the opportunity to present this work. I’m a junior pharmacist at the University Hospital of Strasbourg, and I work in the sterilization department during </a:t>
            </a:r>
            <a:r>
              <a:rPr lang="en-US" altLang="en-US" smtClean="0"/>
              <a:t>one of my resident semesters.</a:t>
            </a:r>
          </a:p>
          <a:p>
            <a:endParaRPr lang="fr-FR" altLang="en-US" smtClean="0"/>
          </a:p>
          <a:p>
            <a:r>
              <a:rPr lang="en-US" altLang="en-US" smtClean="0"/>
              <a:t>The work that I am going present to you today has focused on the development of the sterilization staff member</a:t>
            </a:r>
            <a:r>
              <a:rPr lang="en-US" altLang="fr-FR" smtClean="0"/>
              <a:t>’</a:t>
            </a:r>
            <a:r>
              <a:rPr lang="en-US" altLang="en-US" smtClean="0"/>
              <a:t>s reassessment tool</a:t>
            </a:r>
            <a:endParaRPr lang="fr-FR" altLang="en-US" smtClean="0"/>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461D8D3-4A5C-445E-AC7F-D790CA7B7E8D}" type="slidenum">
              <a:rPr lang="fr-FR" altLang="en-US" smtClean="0"/>
              <a:pPr/>
              <a:t>1</a:t>
            </a:fld>
            <a:endParaRPr lang="fr-FR" altLang="en-US" smtClean="0"/>
          </a:p>
        </p:txBody>
      </p:sp>
    </p:spTree>
    <p:extLst>
      <p:ext uri="{BB962C8B-B14F-4D97-AF65-F5344CB8AC3E}">
        <p14:creationId xmlns:p14="http://schemas.microsoft.com/office/powerpoint/2010/main" val="105604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Here we can see a question overview  : the learner can see the dedicated time and the question number. He can passed the question. It will be proposed again if he still has time.</a:t>
            </a:r>
          </a:p>
          <a:p>
            <a:r>
              <a:rPr lang="en-US" altLang="en-US" smtClean="0"/>
              <a:t>The types of questions used in the questionnaires are:</a:t>
            </a:r>
            <a:br>
              <a:rPr lang="en-US" altLang="en-US" smtClean="0"/>
            </a:br>
            <a:r>
              <a:rPr lang="en-US" altLang="en-US" smtClean="0"/>
              <a:t>Simple choice questions: True / False</a:t>
            </a:r>
          </a:p>
          <a:p>
            <a:endParaRPr lang="en-US" altLang="en-US" smtClean="0"/>
          </a:p>
          <a:p>
            <a:r>
              <a:rPr lang="en-US" altLang="en-US" smtClean="0"/>
              <a:t>For example : every day, before the first sterilization, the agent must be performed a vacuum test. </a:t>
            </a:r>
          </a:p>
          <a:p>
            <a:r>
              <a:rPr lang="en-US" altLang="en-US" smtClean="0"/>
              <a:t>Here, the learner must know the maximum pressure value in order to define the vacuum test as conform.</a:t>
            </a:r>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119A025-499A-44E0-812A-79BBBA5F1A93}" type="slidenum">
              <a:rPr lang="fr-FR" altLang="en-US" smtClean="0"/>
              <a:pPr/>
              <a:t>10</a:t>
            </a:fld>
            <a:endParaRPr lang="fr-FR" altLang="en-US" smtClean="0"/>
          </a:p>
        </p:txBody>
      </p:sp>
    </p:spTree>
    <p:extLst>
      <p:ext uri="{BB962C8B-B14F-4D97-AF65-F5344CB8AC3E}">
        <p14:creationId xmlns:p14="http://schemas.microsoft.com/office/powerpoint/2010/main" val="1357760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 other type of question is multiple Choice Questions (MCQ) including a statement along with different options including one or more are correct</a:t>
            </a:r>
          </a:p>
          <a:p>
            <a:endParaRPr lang="fr-FR" altLang="en-US" smtClean="0"/>
          </a:p>
          <a:p>
            <a:r>
              <a:rPr lang="fr-FR" altLang="en-US" smtClean="0"/>
              <a:t>Here the learner has to select the correct control to release a sterilization load.</a:t>
            </a:r>
          </a:p>
        </p:txBody>
      </p:sp>
      <p:sp>
        <p:nvSpPr>
          <p:cNvPr id="297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F9EC5EA-384A-45CA-A984-AE2813106BFE}" type="slidenum">
              <a:rPr lang="fr-FR" altLang="en-US" smtClean="0"/>
              <a:pPr/>
              <a:t>11</a:t>
            </a:fld>
            <a:endParaRPr lang="fr-FR" altLang="en-US" smtClean="0"/>
          </a:p>
        </p:txBody>
      </p:sp>
    </p:spTree>
    <p:extLst>
      <p:ext uri="{BB962C8B-B14F-4D97-AF65-F5344CB8AC3E}">
        <p14:creationId xmlns:p14="http://schemas.microsoft.com/office/powerpoint/2010/main" val="2315727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Here we have an example of a question with single choice from a drop down menu. It is possible to match pictures within the issues. </a:t>
            </a:r>
          </a:p>
          <a:p>
            <a:r>
              <a:rPr lang="en-US" altLang="en-US" smtClean="0"/>
              <a:t>In this example the learner has to validate the questions from a steam sterilization graph.  The goal is to evaluate the validation of cycles in real working conditions.</a:t>
            </a:r>
            <a:endParaRPr lang="fr-FR" altLang="en-US" smtClean="0"/>
          </a:p>
        </p:txBody>
      </p:sp>
      <p:sp>
        <p:nvSpPr>
          <p:cNvPr id="317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C97B066-FEFB-48DA-B29A-BBB34654BC68}" type="slidenum">
              <a:rPr lang="fr-FR" altLang="en-US" smtClean="0"/>
              <a:pPr/>
              <a:t>12</a:t>
            </a:fld>
            <a:endParaRPr lang="fr-FR" altLang="en-US" smtClean="0"/>
          </a:p>
        </p:txBody>
      </p:sp>
    </p:spTree>
    <p:extLst>
      <p:ext uri="{BB962C8B-B14F-4D97-AF65-F5344CB8AC3E}">
        <p14:creationId xmlns:p14="http://schemas.microsoft.com/office/powerpoint/2010/main" val="416644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shows the general characteristics of learners in the third test stage.</a:t>
            </a:r>
          </a:p>
          <a:p>
            <a:endParaRPr lang="en-US" altLang="en-US" smtClean="0"/>
          </a:p>
          <a:p>
            <a:pPr eaLnBrk="1" hangingPunct="1">
              <a:spcBef>
                <a:spcPct val="0"/>
              </a:spcBef>
            </a:pPr>
            <a:r>
              <a:rPr lang="en-US" altLang="en-US" smtClean="0"/>
              <a:t>The distribution of qualification is represented in this table. The distribution reflects the overall agent distribution of our sterilization service. Learners were divided into two groups for the exploitation of results: PPH / IBO (assistant pharmacists and operating theatre nurses) on one hand and AS / OPQ  (help nurses and qualified workers) on the other.</a:t>
            </a:r>
            <a:br>
              <a:rPr lang="en-US" altLang="en-US" smtClean="0"/>
            </a:br>
            <a:r>
              <a:rPr lang="en-US" altLang="en-US" smtClean="0"/>
              <a:t/>
            </a:r>
            <a:br>
              <a:rPr lang="en-US" altLang="en-US" smtClean="0"/>
            </a:br>
            <a:r>
              <a:rPr lang="en-US" altLang="en-US" smtClean="0"/>
              <a:t>The learner had a mean seniority of 7.9 years in the sterilization service of the Strasbourg University Hospital (HUS) .</a:t>
            </a:r>
            <a:br>
              <a:rPr lang="en-US" altLang="en-US" smtClean="0"/>
            </a:br>
            <a:r>
              <a:rPr lang="en-US" altLang="en-US" smtClean="0"/>
              <a:t>The average age of learners is 37 years [21-60] The youngest is 21, the oldest is 60 years old.</a:t>
            </a:r>
          </a:p>
          <a:p>
            <a:pPr eaLnBrk="1" hangingPunct="1">
              <a:spcBef>
                <a:spcPct val="0"/>
              </a:spcBef>
            </a:pPr>
            <a:r>
              <a:rPr lang="en-US" altLang="en-US" smtClean="0"/>
              <a:t>The sex ratio was 0.41 (women majority = 71.1% women).</a:t>
            </a:r>
            <a:br>
              <a:rPr lang="en-US" altLang="en-US" smtClean="0"/>
            </a:br>
            <a:endParaRPr lang="fr-FR" altLang="en-US" smtClean="0"/>
          </a:p>
        </p:txBody>
      </p:sp>
      <p:sp>
        <p:nvSpPr>
          <p:cNvPr id="337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448F50F-E33C-4A74-87E7-3C86BD57F1FC}" type="slidenum">
              <a:rPr lang="fr-FR" altLang="en-US" smtClean="0"/>
              <a:pPr/>
              <a:t>13</a:t>
            </a:fld>
            <a:endParaRPr lang="fr-FR" altLang="en-US" smtClean="0"/>
          </a:p>
        </p:txBody>
      </p:sp>
    </p:spTree>
    <p:extLst>
      <p:ext uri="{BB962C8B-B14F-4D97-AF65-F5344CB8AC3E}">
        <p14:creationId xmlns:p14="http://schemas.microsoft.com/office/powerpoint/2010/main" val="169886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At the end of the evaluation, the results of each question are expressed on 3 levels: successful, partially successful, failed. The final result of the evaluation is expressed as a percentage of consistent responses. The validation threshold has been set at 80% correct answers. </a:t>
            </a:r>
          </a:p>
          <a:p>
            <a:r>
              <a:rPr lang="en-US" altLang="en-US" smtClean="0"/>
              <a:t>80= eighty</a:t>
            </a:r>
          </a:p>
          <a:p>
            <a:r>
              <a:rPr lang="en-US" altLang="en-US" smtClean="0"/>
              <a:t/>
            </a:r>
            <a:br>
              <a:rPr lang="en-US" altLang="en-US" smtClean="0"/>
            </a:br>
            <a:r>
              <a:rPr lang="en-US" altLang="en-US" smtClean="0"/>
              <a:t>About three quarters (77.8%) of learners had a score of correct answers higher or equal to 80%.</a:t>
            </a:r>
          </a:p>
          <a:p>
            <a:r>
              <a:rPr lang="en-US" altLang="en-US" smtClean="0"/>
              <a:t>In case of non-validation of the test, the senior will review the agent for an initial assessment. That is to say by a personal interview.</a:t>
            </a:r>
          </a:p>
          <a:p>
            <a:r>
              <a:rPr lang="en-US" altLang="en-US" smtClean="0"/>
              <a:t/>
            </a:r>
            <a:br>
              <a:rPr lang="en-US" altLang="en-US" smtClean="0"/>
            </a:br>
            <a:r>
              <a:rPr lang="en-US" altLang="en-US" smtClean="0"/>
              <a:t/>
            </a:r>
            <a:br>
              <a:rPr lang="en-US" altLang="en-US" smtClean="0"/>
            </a:br>
            <a:r>
              <a:rPr lang="en-US" altLang="en-US" smtClean="0"/>
              <a:t>The learners took an average of 10 minutes and 50 seconds to answer the 15 questions. So they used 50% of the allotted time. Only one learner failed to complete the evaluation within the 20 minutes allotted</a:t>
            </a:r>
            <a:r>
              <a:rPr lang="fr-FR" altLang="en-US" smtClean="0"/>
              <a:t>.</a:t>
            </a:r>
          </a:p>
          <a:p>
            <a:r>
              <a:rPr lang="fr-FR" altLang="en-US" smtClean="0"/>
              <a:t>50 = fifty</a:t>
            </a:r>
            <a:endParaRPr lang="en-US" altLang="en-US" smtClean="0"/>
          </a:p>
        </p:txBody>
      </p:sp>
      <p:sp>
        <p:nvSpPr>
          <p:cNvPr id="358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694259-00EA-4EC9-BAEF-9922E6BC1C37}" type="slidenum">
              <a:rPr lang="fr-FR" altLang="en-US" smtClean="0"/>
              <a:pPr/>
              <a:t>14</a:t>
            </a:fld>
            <a:endParaRPr lang="fr-FR" altLang="en-US" smtClean="0"/>
          </a:p>
        </p:txBody>
      </p:sp>
    </p:spTree>
    <p:extLst>
      <p:ext uri="{BB962C8B-B14F-4D97-AF65-F5344CB8AC3E}">
        <p14:creationId xmlns:p14="http://schemas.microsoft.com/office/powerpoint/2010/main" val="1773511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 this slide the graph outlines the distribution by outcomes of the 15 questions (in blue) based on the coefficient (in orange).</a:t>
            </a:r>
          </a:p>
          <a:p>
            <a:r>
              <a:rPr lang="en-US" altLang="en-US" smtClean="0"/>
              <a:t>The coefficient 1 questions do not seem to be problematic to the learners, the results are </a:t>
            </a:r>
            <a:r>
              <a:rPr lang="fr-FR" altLang="en-US" smtClean="0"/>
              <a:t>homogeneous </a:t>
            </a:r>
            <a:r>
              <a:rPr lang="en-US" altLang="en-US" smtClean="0"/>
              <a:t>with more 89% successful. (eighty and nine)</a:t>
            </a:r>
          </a:p>
          <a:p>
            <a:r>
              <a:rPr lang="en-US" altLang="en-US" smtClean="0"/>
              <a:t>Regarding issues coefficient 2, the success rate is lower with a majority under 80% successful. </a:t>
            </a:r>
          </a:p>
          <a:p>
            <a:r>
              <a:rPr lang="en-US" altLang="en-US" smtClean="0"/>
              <a:t>The distribution of the good answers for coefficient 4 issues is more heterogenous. More than 95% sucessed the question 3. Tree quarter sucessed the question 8,13 and 14. Whereas only 37% sucessed the question 12.</a:t>
            </a:r>
          </a:p>
          <a:p>
            <a:r>
              <a:rPr lang="en-US" altLang="en-US" smtClean="0"/>
              <a:t/>
            </a:r>
            <a:br>
              <a:rPr lang="en-US" altLang="en-US" smtClean="0"/>
            </a:br>
            <a:r>
              <a:rPr lang="en-US" altLang="en-US" smtClean="0"/>
              <a:t>An extraction to a number of questions has been done to study the distribution of responses and discuss whether the small percentage of correct response is due to a formulation problem of questions / responses or if there is a drift practices or a lack of training. </a:t>
            </a:r>
          </a:p>
          <a:p>
            <a:r>
              <a:rPr lang="en-US" altLang="en-US" smtClean="0"/>
              <a:t>In most cases this seems to be a formulation problem.</a:t>
            </a:r>
            <a:endParaRPr lang="fr-FR" altLang="en-US" smtClean="0"/>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189EEE2-063D-4C28-B64C-7458194DEBD8}" type="slidenum">
              <a:rPr lang="fr-FR" altLang="en-US" smtClean="0"/>
              <a:pPr/>
              <a:t>15</a:t>
            </a:fld>
            <a:endParaRPr lang="fr-FR" altLang="en-US" smtClean="0"/>
          </a:p>
        </p:txBody>
      </p:sp>
    </p:spTree>
    <p:extLst>
      <p:ext uri="{BB962C8B-B14F-4D97-AF65-F5344CB8AC3E}">
        <p14:creationId xmlns:p14="http://schemas.microsoft.com/office/powerpoint/2010/main" val="820515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 this slide the graph outlines the results according to learner qualification</a:t>
            </a:r>
          </a:p>
          <a:p>
            <a:r>
              <a:rPr lang="en-US" altLang="en-US" smtClean="0"/>
              <a:t>As we says before, to exploit the results the learner were separated into two groups. A group including assistants pharmacist and </a:t>
            </a:r>
            <a:r>
              <a:rPr lang="fr-FR" altLang="en-US" smtClean="0"/>
              <a:t>operating theatre nurses (in blue) </a:t>
            </a:r>
            <a:r>
              <a:rPr lang="en-US" altLang="en-US" smtClean="0"/>
              <a:t>and a second group comprising help nurses and qualified workers (in orange).</a:t>
            </a:r>
            <a:br>
              <a:rPr lang="en-US" altLang="en-US" smtClean="0"/>
            </a:br>
            <a:r>
              <a:rPr lang="en-US" altLang="en-US" smtClean="0"/>
              <a:t>93.3% (ninety and three) of learners assistants pharmacist (PPH) and </a:t>
            </a:r>
            <a:r>
              <a:rPr lang="fr-FR" altLang="en-US" smtClean="0"/>
              <a:t>operating theatre nurses (IBO) </a:t>
            </a:r>
            <a:r>
              <a:rPr lang="en-US" altLang="en-US" smtClean="0"/>
              <a:t>have a result greater than or equal to 80% of correct answers against 70.0% (seventy) of help nurses (AS) and qualified workers (OQ). So best rate score for assistant pharmacists and nurses.</a:t>
            </a:r>
            <a:br>
              <a:rPr lang="en-US" altLang="en-US" smtClean="0"/>
            </a:br>
            <a:r>
              <a:rPr lang="en-US" altLang="en-US" smtClean="0"/>
              <a:t>Concerning time : learners help nurses and qualified workers group put 1.3 times longer that learners assistant pharmacist and nurses to make the evaluation.</a:t>
            </a:r>
          </a:p>
          <a:p>
            <a:endParaRPr lang="fr-FR" altLang="en-US" smtClean="0"/>
          </a:p>
        </p:txBody>
      </p:sp>
      <p:sp>
        <p:nvSpPr>
          <p:cNvPr id="399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E1E7A33-979E-4FE4-BECD-64C9128B3271}" type="slidenum">
              <a:rPr lang="fr-FR" altLang="en-US" smtClean="0"/>
              <a:pPr/>
              <a:t>16</a:t>
            </a:fld>
            <a:endParaRPr lang="fr-FR" altLang="en-US" smtClean="0"/>
          </a:p>
        </p:txBody>
      </p:sp>
    </p:spTree>
    <p:extLst>
      <p:ext uri="{BB962C8B-B14F-4D97-AF65-F5344CB8AC3E}">
        <p14:creationId xmlns:p14="http://schemas.microsoft.com/office/powerpoint/2010/main" val="773454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 this slide the graph to the left outlines the distribution by outcomes (in blue) based to learner seniority. And the graph to the right outlines the distribution by outcomes (in blue) based to learner age.</a:t>
            </a:r>
          </a:p>
          <a:p>
            <a:endParaRPr lang="en-US" altLang="en-US" smtClean="0"/>
          </a:p>
          <a:p>
            <a:r>
              <a:rPr lang="en-US" altLang="en-US" smtClean="0"/>
              <a:t>Age and learner seniority are represented by the read stick.</a:t>
            </a:r>
          </a:p>
          <a:p>
            <a:endParaRPr lang="en-US" altLang="en-US" smtClean="0"/>
          </a:p>
          <a:p>
            <a:r>
              <a:rPr lang="en-US" altLang="en-US" smtClean="0"/>
              <a:t>The breakdown of results according to seniority highlights the fact that after 19 years, results are lower than 80% success rate. The majority of learners are between 2 and 6 years of seniority. </a:t>
            </a:r>
          </a:p>
          <a:p>
            <a:r>
              <a:rPr lang="en-US" altLang="en-US" smtClean="0"/>
              <a:t/>
            </a:r>
            <a:br>
              <a:rPr lang="en-US" altLang="en-US" smtClean="0"/>
            </a:br>
            <a:r>
              <a:rPr lang="en-US" altLang="en-US" smtClean="0"/>
              <a:t>At the right, the distribution according to age do not show a difference of the distribution of results. However all older being the oldest, the distribution of older results is the same as that based on seniority.</a:t>
            </a:r>
          </a:p>
        </p:txBody>
      </p:sp>
      <p:sp>
        <p:nvSpPr>
          <p:cNvPr id="419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575FF09-7AC8-4777-9F92-CDEE18706051}" type="slidenum">
              <a:rPr lang="fr-FR" altLang="en-US" smtClean="0"/>
              <a:pPr/>
              <a:t>17</a:t>
            </a:fld>
            <a:endParaRPr lang="fr-FR" altLang="en-US" smtClean="0"/>
          </a:p>
        </p:txBody>
      </p:sp>
    </p:spTree>
    <p:extLst>
      <p:ext uri="{BB962C8B-B14F-4D97-AF65-F5344CB8AC3E}">
        <p14:creationId xmlns:p14="http://schemas.microsoft.com/office/powerpoint/2010/main" val="1196271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Finally, we can say that, the tool is suitable for all business skills and ages. However, the results highlight the need for a reassessment with seniority. Its confirms the decision of the management procedure : reassessment every 3 years</a:t>
            </a:r>
          </a:p>
          <a:p>
            <a:endParaRPr lang="fr-FR" altLang="en-US" smtClean="0"/>
          </a:p>
        </p:txBody>
      </p:sp>
      <p:sp>
        <p:nvSpPr>
          <p:cNvPr id="440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2ED8276-2192-470D-9C17-63A9109F4A5D}" type="slidenum">
              <a:rPr lang="fr-FR" altLang="en-US" smtClean="0"/>
              <a:pPr/>
              <a:t>18</a:t>
            </a:fld>
            <a:endParaRPr lang="fr-FR" altLang="en-US" smtClean="0"/>
          </a:p>
        </p:txBody>
      </p:sp>
    </p:spTree>
    <p:extLst>
      <p:ext uri="{BB962C8B-B14F-4D97-AF65-F5344CB8AC3E}">
        <p14:creationId xmlns:p14="http://schemas.microsoft.com/office/powerpoint/2010/main" val="3476375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At the end of the reassessment the learner completed a questionnaire with six questions to assess his feelings about the reassessment via the platform.</a:t>
            </a:r>
          </a:p>
          <a:p>
            <a:r>
              <a:rPr lang="en-US" altLang="en-US" smtClean="0"/>
              <a:t/>
            </a:r>
            <a:br>
              <a:rPr lang="en-US" altLang="en-US" smtClean="0"/>
            </a:br>
            <a:r>
              <a:rPr lang="en-US" altLang="en-US" smtClean="0"/>
              <a:t>The general finding indicates that whatever the learner qualification, they have not encountered difficulties when using the platform. For 96% (ninety and six) of the learners it</a:t>
            </a:r>
            <a:r>
              <a:rPr lang="en-US" altLang="fr-FR" smtClean="0"/>
              <a:t>’</a:t>
            </a:r>
            <a:r>
              <a:rPr lang="en-US" altLang="en-US" smtClean="0"/>
              <a:t>s easy to use.</a:t>
            </a:r>
            <a:br>
              <a:rPr lang="en-US" altLang="en-US" smtClean="0"/>
            </a:br>
            <a:r>
              <a:rPr lang="en-US" altLang="en-US" smtClean="0"/>
              <a:t>For 95% (ninety and five) of learners, the time available to respond to 15 questions (20 minutes) seems sufficient. Indeed, on average learners have less than 11 minutes to complete, and only one learner failed to complete the evaluation within the 20 minutes allotted.</a:t>
            </a:r>
            <a:br>
              <a:rPr lang="en-US" altLang="en-US" smtClean="0"/>
            </a:br>
            <a:r>
              <a:rPr lang="en-US" altLang="en-US" smtClean="0"/>
              <a:t>Learners do not </a:t>
            </a:r>
            <a:r>
              <a:rPr lang="fr-FR" altLang="en-US" smtClean="0"/>
              <a:t>encounter difficulties, </a:t>
            </a:r>
            <a:r>
              <a:rPr lang="en-US" altLang="en-US" smtClean="0"/>
              <a:t>98%  (ninety and eight) find that the questions are in line with their professional capacities.</a:t>
            </a:r>
          </a:p>
          <a:p>
            <a:endParaRPr lang="fr-FR" altLang="en-US" smtClean="0"/>
          </a:p>
        </p:txBody>
      </p:sp>
      <p:sp>
        <p:nvSpPr>
          <p:cNvPr id="460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D25FB9F-4BEF-403D-BA4F-32C437E02398}" type="slidenum">
              <a:rPr lang="fr-FR" altLang="en-US" smtClean="0"/>
              <a:pPr/>
              <a:t>19</a:t>
            </a:fld>
            <a:endParaRPr lang="fr-FR" altLang="en-US" smtClean="0"/>
          </a:p>
        </p:txBody>
      </p:sp>
    </p:spTree>
    <p:extLst>
      <p:ext uri="{BB962C8B-B14F-4D97-AF65-F5344CB8AC3E}">
        <p14:creationId xmlns:p14="http://schemas.microsoft.com/office/powerpoint/2010/main" val="376268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Guideline Number 1 specifies in Good Practices in a Hospital Pharmacy that "</a:t>
            </a:r>
            <a:r>
              <a:rPr lang="fr-FR" altLang="en-US" smtClean="0">
                <a:solidFill>
                  <a:srgbClr val="00B0F0"/>
                </a:solidFill>
              </a:rPr>
              <a:t>The quality of sterile medical device preparation greatly depends on the expertise, the training and the behavior of the staff involved in these operations</a:t>
            </a:r>
            <a:r>
              <a:rPr lang="en-US" altLang="en-US" smtClean="0"/>
              <a:t>."  ISO 9001/13485 standards also mention the concept of evaluation of staff skills. </a:t>
            </a:r>
          </a:p>
          <a:p>
            <a:endParaRPr lang="en-US" altLang="en-US" smtClean="0"/>
          </a:p>
          <a:p>
            <a:r>
              <a:rPr lang="en-US" altLang="en-US" smtClean="0"/>
              <a:t>Currently in our sterilization department the initial training plan includes: a theoretical phase, a field practice with a tutor and a personal interview with supervisor</a:t>
            </a:r>
            <a:br>
              <a:rPr lang="en-US" altLang="en-US" smtClean="0"/>
            </a:br>
            <a:r>
              <a:rPr lang="en-US" altLang="en-US" smtClean="0"/>
              <a:t>In 2013, upon renewal of certification, </a:t>
            </a:r>
            <a:r>
              <a:rPr lang="en-US" altLang="en-US" smtClean="0">
                <a:solidFill>
                  <a:srgbClr val="637F26"/>
                </a:solidFill>
              </a:rPr>
              <a:t>has been proposed a thought about reassess the expertises as track progress</a:t>
            </a:r>
            <a:r>
              <a:rPr lang="en-US" altLang="en-US" smtClean="0">
                <a:solidFill>
                  <a:srgbClr val="BF9000"/>
                </a:solidFill>
              </a:rPr>
              <a:t>.</a:t>
            </a:r>
            <a:br>
              <a:rPr lang="en-US" altLang="en-US" smtClean="0">
                <a:solidFill>
                  <a:srgbClr val="BF9000"/>
                </a:solidFill>
              </a:rPr>
            </a:br>
            <a:r>
              <a:rPr lang="en-US" altLang="en-US" smtClean="0"/>
              <a:t>The skills management process has been modified to include the reassessment conditions. The </a:t>
            </a:r>
            <a:r>
              <a:rPr lang="fr-FR" altLang="en-US" smtClean="0"/>
              <a:t>sterilization staff member’s </a:t>
            </a:r>
            <a:r>
              <a:rPr lang="en-US" altLang="en-US" smtClean="0"/>
              <a:t>must be reassessed every three years. </a:t>
            </a:r>
          </a:p>
          <a:p>
            <a:r>
              <a:rPr lang="en-US" altLang="en-US" smtClean="0"/>
              <a:t>Currently the reassessment is not formalized in sterilization</a:t>
            </a:r>
          </a:p>
          <a:p>
            <a:endParaRPr lang="fr-FR" altLang="en-US" smtClean="0"/>
          </a:p>
          <a:p>
            <a:r>
              <a:rPr lang="fr-FR" altLang="en-US" smtClean="0"/>
              <a:t>9001 : nine thousand and one</a:t>
            </a:r>
          </a:p>
          <a:p>
            <a:r>
              <a:rPr lang="fr-FR" altLang="en-US" smtClean="0"/>
              <a:t>13485 : thirteen thousand and four hundred and eighty-five</a:t>
            </a:r>
          </a:p>
          <a:p>
            <a:r>
              <a:rPr lang="fr-FR" altLang="en-US" smtClean="0"/>
              <a:t>2013 : two thousand and thirteen</a:t>
            </a:r>
          </a:p>
        </p:txBody>
      </p:sp>
      <p:sp>
        <p:nvSpPr>
          <p:cNvPr id="112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3A4EA85-9E2F-4A76-BAB0-03A3D85768B4}" type="slidenum">
              <a:rPr lang="fr-FR" altLang="en-US" smtClean="0"/>
              <a:pPr/>
              <a:t>2</a:t>
            </a:fld>
            <a:endParaRPr lang="fr-FR" altLang="en-US" smtClean="0"/>
          </a:p>
        </p:txBody>
      </p:sp>
    </p:spTree>
    <p:extLst>
      <p:ext uri="{BB962C8B-B14F-4D97-AF65-F5344CB8AC3E}">
        <p14:creationId xmlns:p14="http://schemas.microsoft.com/office/powerpoint/2010/main" val="3537154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Regarding to the use of an e-learning platform; Agents whetever their function seems to have enjoyed the reassessment method with a percentage of overall satisfaction of 98% (ninety and eight).</a:t>
            </a:r>
          </a:p>
          <a:p>
            <a:r>
              <a:rPr lang="en-US" altLang="en-US" smtClean="0"/>
              <a:t> </a:t>
            </a:r>
          </a:p>
          <a:p>
            <a:r>
              <a:rPr lang="en-US" altLang="en-US" smtClean="0"/>
              <a:t>The learner feedback highlight the usefulness of this method in terms of monitoring levels of individual skills, usability of the platform and playful form of this reassessment method. </a:t>
            </a:r>
          </a:p>
          <a:p>
            <a:r>
              <a:rPr lang="en-US" altLang="en-US" smtClean="0"/>
              <a:t>Fixing a limited time to answer questions that were reported by two agents as a disadvantage. Using a computer tool among agents with different ages was cited as problematic only once.</a:t>
            </a:r>
          </a:p>
          <a:p>
            <a:endParaRPr lang="fr-FR" altLang="en-US" smtClean="0"/>
          </a:p>
        </p:txBody>
      </p:sp>
      <p:sp>
        <p:nvSpPr>
          <p:cNvPr id="481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2EC62E5-ED69-4CF1-9876-4B4731312CD5}" type="slidenum">
              <a:rPr lang="fr-FR" altLang="en-US" smtClean="0"/>
              <a:pPr/>
              <a:t>20</a:t>
            </a:fld>
            <a:endParaRPr lang="fr-FR" altLang="en-US" smtClean="0"/>
          </a:p>
        </p:txBody>
      </p:sp>
    </p:spTree>
    <p:extLst>
      <p:ext uri="{BB962C8B-B14F-4D97-AF65-F5344CB8AC3E}">
        <p14:creationId xmlns:p14="http://schemas.microsoft.com/office/powerpoint/2010/main" val="1990665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Currently in our sterilization department, the revaluation of skills is not formalized. </a:t>
            </a:r>
          </a:p>
          <a:p>
            <a:r>
              <a:rPr lang="en-US" altLang="en-US" smtClean="0"/>
              <a:t>A reassessment with management on the same principle as the initial assessment is not an option , due to the large number of the sterilization staff , the number of workstations, and the time required to achieve it. The use of new technologies in staff reassessment was seen as an advantage to formalize the implementation of this requirement.</a:t>
            </a:r>
          </a:p>
          <a:p>
            <a:endParaRPr lang="en-US" altLang="en-US" smtClean="0"/>
          </a:p>
          <a:p>
            <a:r>
              <a:rPr lang="en-US" altLang="en-US" smtClean="0"/>
              <a:t>The creation of assessment is very time consuming for many reasons. On the one hand the assessment creation phase in the software is long because there is no dialog tools between the interface of the platform and Microsoft® documents requiring manually enter by copy and paste. </a:t>
            </a:r>
          </a:p>
          <a:p>
            <a:r>
              <a:rPr lang="en-US" altLang="en-US" smtClean="0"/>
              <a:t>This type of evaluation can be performed by an external service, but the cost is high. </a:t>
            </a:r>
          </a:p>
          <a:p>
            <a:r>
              <a:rPr lang="en-US" altLang="en-US" smtClean="0"/>
              <a:t>The internal creation allows for customization of the reassessment as close as practical service.</a:t>
            </a:r>
          </a:p>
          <a:p>
            <a:r>
              <a:rPr lang="en-US" altLang="en-US" smtClean="0"/>
              <a:t/>
            </a:r>
            <a:br>
              <a:rPr lang="en-US" altLang="en-US" smtClean="0"/>
            </a:br>
            <a:r>
              <a:rPr lang="en-US" altLang="en-US" smtClean="0"/>
              <a:t>The different phases of tests are necessary.</a:t>
            </a:r>
            <a:br>
              <a:rPr lang="en-US" altLang="en-US" smtClean="0"/>
            </a:br>
            <a:r>
              <a:rPr lang="en-US" altLang="en-US" smtClean="0"/>
              <a:t>We must find questions that scan the entire sector. Questions should be clear and unambiguous to the learner, which is why it is necessary to read and validate the issues by the entire supervisory staff. Unlike an oral evaluation it is not possible to reformulate the questions in case of misunderstanding of the learner.</a:t>
            </a:r>
            <a:br>
              <a:rPr lang="en-US" altLang="en-US" smtClean="0"/>
            </a:br>
            <a:r>
              <a:rPr lang="en-US" altLang="en-US" smtClean="0"/>
              <a:t>You must then perform a number of tests to ensure the settings and lack of bugs.</a:t>
            </a:r>
            <a:br>
              <a:rPr lang="en-US" altLang="en-US" smtClean="0"/>
            </a:br>
            <a:r>
              <a:rPr lang="en-US" altLang="en-US" smtClean="0"/>
              <a:t/>
            </a:r>
            <a:br>
              <a:rPr lang="en-US" altLang="en-US" smtClean="0"/>
            </a:br>
            <a:r>
              <a:rPr lang="en-US" altLang="en-US" smtClean="0"/>
              <a:t>The results of the test phase encourage us to continue. The computer tool is well accepted. From the point of view of management staff it is possible to identify the individual  and collective level and thus helping to highlight training gaps or practices drifts.</a:t>
            </a:r>
          </a:p>
          <a:p>
            <a:r>
              <a:rPr lang="en-US" altLang="en-US" smtClean="0"/>
              <a:t/>
            </a:r>
            <a:br>
              <a:rPr lang="en-US" altLang="en-US" smtClean="0"/>
            </a:br>
            <a:r>
              <a:rPr lang="en-US" altLang="en-US" smtClean="0"/>
              <a:t>Although the use of a computer platform holds many advantages, but the system also has constraints and limitations.</a:t>
            </a:r>
            <a:br>
              <a:rPr lang="en-US" altLang="en-US" smtClean="0"/>
            </a:br>
            <a:r>
              <a:rPr lang="en-US" altLang="en-US" smtClean="0"/>
              <a:t>In fact, the e-learning solutions are not adaptable to all situations. For example the reassessment on the subject of the</a:t>
            </a:r>
            <a:r>
              <a:rPr lang="fr-FR" altLang="en-US" smtClean="0"/>
              <a:t> Assembly and Packaging Process</a:t>
            </a:r>
            <a:r>
              <a:rPr lang="en-US" altLang="en-US" i="1" smtClean="0"/>
              <a:t> </a:t>
            </a:r>
            <a:r>
              <a:rPr lang="en-US" altLang="en-US" smtClean="0"/>
              <a:t>is not possible in this format.</a:t>
            </a:r>
          </a:p>
          <a:p>
            <a:endParaRPr lang="fr-FR" altLang="en-US" smtClean="0"/>
          </a:p>
        </p:txBody>
      </p:sp>
      <p:sp>
        <p:nvSpPr>
          <p:cNvPr id="501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3A677BE-D25C-44CD-9703-DE9257A93467}" type="slidenum">
              <a:rPr lang="fr-FR" altLang="en-US" smtClean="0"/>
              <a:pPr/>
              <a:t>21</a:t>
            </a:fld>
            <a:endParaRPr lang="fr-FR" altLang="en-US" smtClean="0"/>
          </a:p>
        </p:txBody>
      </p:sp>
    </p:spTree>
    <p:extLst>
      <p:ext uri="{BB962C8B-B14F-4D97-AF65-F5344CB8AC3E}">
        <p14:creationId xmlns:p14="http://schemas.microsoft.com/office/powerpoint/2010/main" val="2555986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conclusion we can say that : </a:t>
            </a:r>
          </a:p>
          <a:p>
            <a:endParaRPr lang="en-US" altLang="en-US" smtClean="0"/>
          </a:p>
          <a:p>
            <a:r>
              <a:rPr lang="en-US" altLang="en-US" smtClean="0"/>
              <a:t>This first testing phase allowed to validate and consolidate the tool.</a:t>
            </a:r>
            <a:br>
              <a:rPr lang="en-US" altLang="en-US" smtClean="0"/>
            </a:br>
            <a:r>
              <a:rPr lang="en-US" altLang="en-US" smtClean="0"/>
              <a:t>The completion of the validation of assessments and other topics on the platform will be carried out over the year 2015/2016. (two thousand and fifteen/two thousand and sixteen)</a:t>
            </a:r>
          </a:p>
          <a:p>
            <a:r>
              <a:rPr lang="en-US" altLang="en-US" smtClean="0"/>
              <a:t>The goal is that all agent in office for more than 3 years can be reassessed via the platform from 2016.</a:t>
            </a:r>
          </a:p>
          <a:p>
            <a:r>
              <a:rPr lang="en-US" altLang="en-US" smtClean="0"/>
              <a:t/>
            </a:r>
            <a:br>
              <a:rPr lang="en-US" altLang="en-US" smtClean="0"/>
            </a:br>
            <a:r>
              <a:rPr lang="fr-FR" altLang="en-US" smtClean="0"/>
              <a:t>This work is performed as part of the ISO 9001/13485 certification process, which aims at a continuous quality improvement of our performance</a:t>
            </a:r>
          </a:p>
          <a:p>
            <a:endParaRPr lang="fr-FR" altLang="en-US" smtClean="0"/>
          </a:p>
          <a:p>
            <a:r>
              <a:rPr lang="fr-FR" altLang="en-US" smtClean="0"/>
              <a:t>9001 : nine thousand and one</a:t>
            </a:r>
          </a:p>
          <a:p>
            <a:r>
              <a:rPr lang="fr-FR" altLang="en-US" smtClean="0"/>
              <a:t>13485 : thirteen thousand and four hundred and eighty-five</a:t>
            </a:r>
          </a:p>
          <a:p>
            <a:endParaRPr lang="fr-FR" altLang="en-US" smtClean="0"/>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406272-49D7-42FC-A010-28C026B6B9EB}" type="slidenum">
              <a:rPr lang="fr-FR" altLang="en-US" smtClean="0"/>
              <a:pPr/>
              <a:t>22</a:t>
            </a:fld>
            <a:endParaRPr lang="fr-FR" altLang="en-US" smtClean="0"/>
          </a:p>
        </p:txBody>
      </p:sp>
    </p:spTree>
    <p:extLst>
      <p:ext uri="{BB962C8B-B14F-4D97-AF65-F5344CB8AC3E}">
        <p14:creationId xmlns:p14="http://schemas.microsoft.com/office/powerpoint/2010/main" val="1478141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mtClean="0"/>
              <a:t>Thank you for your attention</a:t>
            </a:r>
          </a:p>
        </p:txBody>
      </p:sp>
      <p:sp>
        <p:nvSpPr>
          <p:cNvPr id="542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F21CF03-5931-4C18-87C5-EE9DC8DC3313}" type="slidenum">
              <a:rPr lang="fr-FR" altLang="en-US" smtClean="0"/>
              <a:pPr/>
              <a:t>23</a:t>
            </a:fld>
            <a:endParaRPr lang="fr-FR" altLang="en-US" smtClean="0"/>
          </a:p>
        </p:txBody>
      </p:sp>
    </p:spTree>
    <p:extLst>
      <p:ext uri="{BB962C8B-B14F-4D97-AF65-F5344CB8AC3E}">
        <p14:creationId xmlns:p14="http://schemas.microsoft.com/office/powerpoint/2010/main" val="147470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mtClean="0"/>
              <a:t>The main objective of this work is the </a:t>
            </a:r>
            <a:r>
              <a:rPr lang="en-US" altLang="en-US" smtClean="0">
                <a:cs typeface="Arial" panose="020B0604020202020204" pitchFamily="34" charset="0"/>
              </a:rPr>
              <a:t>development of a tool to reassess the expertise </a:t>
            </a:r>
            <a:r>
              <a:rPr lang="fr-FR" altLang="en-US" smtClean="0">
                <a:cs typeface="Arial" panose="020B0604020202020204" pitchFamily="34" charset="0"/>
              </a:rPr>
              <a:t>three years after the first empowerment.</a:t>
            </a:r>
          </a:p>
          <a:p>
            <a:r>
              <a:rPr lang="en-US" altLang="en-US" smtClean="0"/>
              <a:t>The aims is to develop a tool, then assess and validate this tool. </a:t>
            </a:r>
          </a:p>
          <a:p>
            <a:r>
              <a:rPr lang="en-US" altLang="en-US" smtClean="0"/>
              <a:t>The secondary goal is to involved the </a:t>
            </a:r>
            <a:r>
              <a:rPr lang="fr-FR" altLang="en-US" smtClean="0"/>
              <a:t>sterilization staff member’s in the reassess process.</a:t>
            </a:r>
            <a:endParaRPr lang="en-US" altLang="en-US" smtClean="0"/>
          </a:p>
          <a:p>
            <a:endParaRPr lang="en-US" altLang="en-US" smtClean="0"/>
          </a:p>
          <a:p>
            <a:r>
              <a:rPr lang="en-US" altLang="en-US" smtClean="0"/>
              <a:t>For that, the acquisition of a platform for e-learning enabled to use new technologies in this framework. </a:t>
            </a:r>
          </a:p>
          <a:p>
            <a:r>
              <a:rPr lang="en-US" altLang="en-US" smtClean="0"/>
              <a:t>Reassessment themes were defined using the mapping of the sterilization process. </a:t>
            </a:r>
          </a:p>
          <a:p>
            <a:r>
              <a:rPr lang="en-US" altLang="en-US" smtClean="0"/>
              <a:t>Questions were formulated from the internal procedures, quality documents of the sector and the </a:t>
            </a:r>
            <a:r>
              <a:rPr lang="fr-FR" altLang="en-US" smtClean="0"/>
              <a:t>good practices for sterilization</a:t>
            </a:r>
            <a:r>
              <a:rPr lang="en-US" altLang="en-US" smtClean="0"/>
              <a:t>. </a:t>
            </a:r>
          </a:p>
          <a:p>
            <a:r>
              <a:rPr lang="en-US" altLang="en-US" smtClean="0"/>
              <a:t>Several testing phases were necessary to confirm the settings and evaluate the tool. </a:t>
            </a:r>
          </a:p>
          <a:p>
            <a:r>
              <a:rPr lang="en-US" altLang="en-US" smtClean="0"/>
              <a:t>In parallel, a questionnaire was given to learners to collect their feeling about the tool.</a:t>
            </a:r>
          </a:p>
          <a:p>
            <a:endParaRPr lang="fr-FR" altLang="en-US" smtClean="0"/>
          </a:p>
        </p:txBody>
      </p:sp>
      <p:sp>
        <p:nvSpPr>
          <p:cNvPr id="133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2317ACA-CE09-4966-BC6A-926E68875870}" type="slidenum">
              <a:rPr lang="fr-FR" altLang="en-US" smtClean="0"/>
              <a:pPr/>
              <a:t>3</a:t>
            </a:fld>
            <a:endParaRPr lang="fr-FR" altLang="en-US" smtClean="0"/>
          </a:p>
        </p:txBody>
      </p:sp>
    </p:spTree>
    <p:extLst>
      <p:ext uri="{BB962C8B-B14F-4D97-AF65-F5344CB8AC3E}">
        <p14:creationId xmlns:p14="http://schemas.microsoft.com/office/powerpoint/2010/main" val="188036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platform is called ECAMPUS® and is accessible via a secure address. There are two levels of access to the platform: a learner account and a manager account.</a:t>
            </a:r>
            <a:br>
              <a:rPr lang="en-US" altLang="en-US" smtClean="0"/>
            </a:br>
            <a:r>
              <a:rPr lang="en-US" altLang="en-US" smtClean="0"/>
              <a:t>The account manager is composed of two modules:</a:t>
            </a:r>
            <a:br>
              <a:rPr lang="en-US" altLang="en-US" smtClean="0"/>
            </a:br>
            <a:r>
              <a:rPr lang="en-US" altLang="en-US" smtClean="0"/>
              <a:t>-The onlinemanager module allows the administrator to manage the feedback and created training, learning accounts.  There are a reporting function that allows you to perform statistical queries regarding to monitoring and training results and evaluations.</a:t>
            </a:r>
            <a:br>
              <a:rPr lang="en-US" altLang="en-US" smtClean="0"/>
            </a:br>
            <a:r>
              <a:rPr lang="en-US" altLang="en-US" smtClean="0"/>
              <a:t>-The onlineauteur module is a set tools for creating evaluations and training modules.</a:t>
            </a:r>
          </a:p>
          <a:p>
            <a:endParaRPr lang="en-US" altLang="en-US" smtClean="0"/>
          </a:p>
          <a:p>
            <a:r>
              <a:rPr lang="en-US" altLang="en-US" smtClean="0"/>
              <a:t>As administrator, i mainly use these modes to create all the questions and evaluations</a:t>
            </a:r>
          </a:p>
          <a:p>
            <a:r>
              <a:rPr lang="en-US" altLang="en-US" smtClean="0"/>
              <a:t/>
            </a:r>
            <a:br>
              <a:rPr lang="en-US" altLang="en-US" smtClean="0"/>
            </a:br>
            <a:r>
              <a:rPr lang="en-US" altLang="en-US" smtClean="0"/>
              <a:t>This  diagram explain the organization of the platform. It is available in theme, item, evaluation and questions.</a:t>
            </a:r>
            <a:br>
              <a:rPr lang="en-US" altLang="en-US" smtClean="0"/>
            </a:br>
            <a:r>
              <a:rPr lang="en-US" altLang="en-US" smtClean="0"/>
              <a:t>Initially for the theme STERILIZATION, 6 items for scanning all the skills necessary for a </a:t>
            </a:r>
            <a:r>
              <a:rPr lang="fr-FR" altLang="en-US" smtClean="0"/>
              <a:t>staff member’s  </a:t>
            </a:r>
            <a:r>
              <a:rPr lang="en-US" altLang="en-US" smtClean="0"/>
              <a:t>have been defined. Each item includes one or more assessments.</a:t>
            </a:r>
            <a:br>
              <a:rPr lang="en-US" altLang="en-US" smtClean="0"/>
            </a:br>
            <a:r>
              <a:rPr lang="en-US" altLang="en-US" smtClean="0"/>
              <a:t>Secondly, a set of questions drafted. The structure of the questionnaire was carried out on two points: a theoretical approach with basic concepts necessary in sterilization and a practical approach of the critical points encountered in the field.</a:t>
            </a:r>
          </a:p>
          <a:p>
            <a:endParaRPr lang="en-US" altLang="en-US" smtClean="0"/>
          </a:p>
          <a:p>
            <a:r>
              <a:rPr lang="en-US" altLang="en-US" smtClean="0"/>
              <a:t>Finally, several parameters should be configured,  for example : coefficient of each questions, duration of the evaluation , display configuration, percentage of success </a:t>
            </a:r>
          </a:p>
          <a:p>
            <a:endParaRPr lang="fr-FR" altLang="en-US" smtClean="0"/>
          </a:p>
        </p:txBody>
      </p:sp>
      <p:sp>
        <p:nvSpPr>
          <p:cNvPr id="153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A8196C9-913C-42D4-BFE7-2B32FF25276F}" type="slidenum">
              <a:rPr lang="fr-FR" altLang="en-US" smtClean="0"/>
              <a:pPr/>
              <a:t>4</a:t>
            </a:fld>
            <a:endParaRPr lang="fr-FR" altLang="en-US" smtClean="0"/>
          </a:p>
        </p:txBody>
      </p:sp>
    </p:spTree>
    <p:extLst>
      <p:ext uri="{BB962C8B-B14F-4D97-AF65-F5344CB8AC3E}">
        <p14:creationId xmlns:p14="http://schemas.microsoft.com/office/powerpoint/2010/main" val="36959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Three testing phases have followed</a:t>
            </a:r>
            <a:br>
              <a:rPr lang="en-US" altLang="en-US" smtClean="0"/>
            </a:br>
            <a:r>
              <a:rPr lang="en-US" altLang="en-US" smtClean="0"/>
              <a:t/>
            </a:r>
            <a:br>
              <a:rPr lang="en-US" altLang="en-US" smtClean="0"/>
            </a:br>
            <a:r>
              <a:rPr lang="en-US" altLang="en-US" smtClean="0"/>
              <a:t>Initially supervisory staff validated the content, the relevance of the questions  and the configuration of the item 4 </a:t>
            </a:r>
            <a:r>
              <a:rPr lang="en-US" altLang="en-US" i="1" smtClean="0"/>
              <a:t>“</a:t>
            </a:r>
            <a:r>
              <a:rPr lang="fr-FR" altLang="en-US" smtClean="0"/>
              <a:t>Sterilization, validation and control of sterilised medical device ».  At the end of this phase s</a:t>
            </a:r>
            <a:r>
              <a:rPr lang="en-US" altLang="en-US" smtClean="0"/>
              <a:t>ome questions and proposed answers have been amended to improve the understanding of the learner.</a:t>
            </a:r>
            <a:br>
              <a:rPr lang="en-US" altLang="en-US" smtClean="0"/>
            </a:br>
            <a:r>
              <a:rPr lang="en-US" altLang="en-US" smtClean="0"/>
              <a:t/>
            </a:r>
            <a:br>
              <a:rPr lang="en-US" altLang="en-US" smtClean="0"/>
            </a:br>
            <a:r>
              <a:rPr lang="en-US" altLang="en-US" smtClean="0"/>
              <a:t>Secondly, Two officers carried out fictitiously items 4 reassessments (steam sterilization and </a:t>
            </a:r>
            <a:r>
              <a:rPr lang="fr-FR" altLang="en-US" smtClean="0"/>
              <a:t>Vaporized hydrogen peroxide sterilization)</a:t>
            </a:r>
            <a:r>
              <a:rPr lang="en-US" altLang="en-US" smtClean="0"/>
              <a:t>, to check ergonomics and ownership of the platform for learners. </a:t>
            </a:r>
          </a:p>
          <a:p>
            <a:pPr eaLnBrk="1" hangingPunct="1">
              <a:spcBef>
                <a:spcPct val="0"/>
              </a:spcBef>
            </a:pPr>
            <a:r>
              <a:rPr lang="en-US" altLang="en-US" smtClean="0"/>
              <a:t>Following this phase, an evaluation including a 3 short questions for learners to become familiar with the tool was created.</a:t>
            </a:r>
          </a:p>
          <a:p>
            <a:pPr eaLnBrk="1" hangingPunct="1">
              <a:spcBef>
                <a:spcPct val="0"/>
              </a:spcBef>
            </a:pPr>
            <a:endParaRPr lang="fr-FR" altLang="en-US" smtClean="0"/>
          </a:p>
        </p:txBody>
      </p:sp>
      <p:sp>
        <p:nvSpPr>
          <p:cNvPr id="174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65D46FA-0932-42F0-8F52-4AF0E59F9F0C}" type="slidenum">
              <a:rPr lang="fr-FR" altLang="en-US" smtClean="0"/>
              <a:pPr/>
              <a:t>5</a:t>
            </a:fld>
            <a:endParaRPr lang="fr-FR" altLang="en-US" smtClean="0"/>
          </a:p>
        </p:txBody>
      </p:sp>
    </p:spTree>
    <p:extLst>
      <p:ext uri="{BB962C8B-B14F-4D97-AF65-F5344CB8AC3E}">
        <p14:creationId xmlns:p14="http://schemas.microsoft.com/office/powerpoint/2010/main" val="316709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You can see on this slide an overview of this pre-training to the platform. This evaluation named "initiation eCampus" will be proposed to the learner before starting the actual reassessment. The preview shows an example of the question to learn to drop down and zoom in on documents to related questions.</a:t>
            </a:r>
          </a:p>
          <a:p>
            <a:r>
              <a:rPr lang="en-US" altLang="en-US" smtClean="0"/>
              <a:t>Here the goal is to read the TV program and answer to the question from a drop down menu.</a:t>
            </a:r>
          </a:p>
          <a:p>
            <a:endParaRPr lang="en-US" altLang="en-US" smtClean="0"/>
          </a:p>
          <a:p>
            <a:endParaRPr lang="fr-FR" altLang="en-US" smtClean="0"/>
          </a:p>
        </p:txBody>
      </p:sp>
      <p:sp>
        <p:nvSpPr>
          <p:cNvPr id="194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ABDB7A3-7546-4241-B2EC-9CD7D0389F36}" type="slidenum">
              <a:rPr lang="fr-FR" altLang="en-US" smtClean="0"/>
              <a:pPr/>
              <a:t>6</a:t>
            </a:fld>
            <a:endParaRPr lang="fr-FR" altLang="en-US" smtClean="0"/>
          </a:p>
        </p:txBody>
      </p:sp>
    </p:spTree>
    <p:extLst>
      <p:ext uri="{BB962C8B-B14F-4D97-AF65-F5344CB8AC3E}">
        <p14:creationId xmlns:p14="http://schemas.microsoft.com/office/powerpoint/2010/main" val="2906146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Finally, half of the sterilization staff members, participated in a test phase, which focused on "steam sterilization” which I will present to you on the next slide.</a:t>
            </a:r>
          </a:p>
        </p:txBody>
      </p:sp>
      <p:sp>
        <p:nvSpPr>
          <p:cNvPr id="215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CFCD47E-96A0-4B89-B52C-E11CE3AADE02}" type="slidenum">
              <a:rPr lang="fr-FR" altLang="en-US" smtClean="0"/>
              <a:pPr/>
              <a:t>7</a:t>
            </a:fld>
            <a:endParaRPr lang="fr-FR" altLang="en-US" smtClean="0"/>
          </a:p>
        </p:txBody>
      </p:sp>
    </p:spTree>
    <p:extLst>
      <p:ext uri="{BB962C8B-B14F-4D97-AF65-F5344CB8AC3E}">
        <p14:creationId xmlns:p14="http://schemas.microsoft.com/office/powerpoint/2010/main" val="44379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rtlCol="0"/>
          <a:lstStyle/>
          <a:p>
            <a:pPr>
              <a:buFont typeface="Arial" pitchFamily="34" charset="0"/>
              <a:buNone/>
              <a:defRPr/>
            </a:pPr>
            <a:r>
              <a:rPr lang="en-US" dirty="0" smtClean="0">
                <a:ea typeface="+mn-ea"/>
              </a:rPr>
              <a:t>The aim of this phase is:</a:t>
            </a:r>
          </a:p>
          <a:p>
            <a:pPr marL="171450" indent="-171450">
              <a:buFont typeface="Arial" pitchFamily="34" charset="0"/>
              <a:buChar char="•"/>
              <a:defRPr/>
            </a:pPr>
            <a:r>
              <a:rPr lang="en-US" dirty="0" smtClean="0">
                <a:ea typeface="+mn-ea"/>
              </a:rPr>
              <a:t>to assess the relevance of the issues, the number and complexity from the perspective of the learner</a:t>
            </a:r>
          </a:p>
          <a:p>
            <a:pPr marL="171450" indent="-171450">
              <a:buFont typeface="Arial" pitchFamily="34" charset="0"/>
              <a:buChar char="•"/>
              <a:defRPr/>
            </a:pPr>
            <a:r>
              <a:rPr lang="en-US" dirty="0" smtClean="0">
                <a:ea typeface="+mn-ea"/>
              </a:rPr>
              <a:t>assess the autonomy of agents against the computer tool</a:t>
            </a:r>
          </a:p>
          <a:p>
            <a:pPr marL="171450" indent="-171450">
              <a:buFont typeface="Arial" pitchFamily="34" charset="0"/>
              <a:buChar char="•"/>
              <a:defRPr/>
            </a:pPr>
            <a:r>
              <a:rPr lang="en-US" dirty="0" smtClean="0"/>
              <a:t>To validate the setting coefficients and dedicated time. A coefficient of 1 to 4 is applied depending on the difficulty of the question or by the impact of a wrong answer in daily practice on the quality of sterilization work. More impact for wrong answer is important for the safety of the agent or the quality of the finished product, more the coefficient of the matter is important.</a:t>
            </a:r>
          </a:p>
          <a:p>
            <a:pPr>
              <a:buFont typeface="Arial" pitchFamily="34" charset="0"/>
              <a:buNone/>
              <a:defRPr/>
            </a:pPr>
            <a:endParaRPr lang="en-US" dirty="0" smtClean="0">
              <a:ea typeface="+mn-ea"/>
            </a:endParaRPr>
          </a:p>
          <a:p>
            <a:pPr>
              <a:buFont typeface="Arial" pitchFamily="34" charset="0"/>
              <a:buNone/>
              <a:defRPr/>
            </a:pPr>
            <a:r>
              <a:rPr lang="en-US" dirty="0" smtClean="0">
                <a:ea typeface="+mn-ea"/>
              </a:rPr>
              <a:t>At the end of the evaluation the learner completed a questionnaire of 6 questions to assess his feelings about the reassessment via an e-learning platform</a:t>
            </a:r>
          </a:p>
          <a:p>
            <a:pPr>
              <a:defRPr/>
            </a:pPr>
            <a:endParaRPr lang="fr-FR" dirty="0">
              <a:ea typeface="+mn-ea"/>
            </a:endParaRPr>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D3BFF3B-6925-41F2-BA64-995005FD1697}" type="slidenum">
              <a:rPr lang="fr-FR" altLang="en-US" smtClean="0"/>
              <a:pPr/>
              <a:t>8</a:t>
            </a:fld>
            <a:endParaRPr lang="fr-FR" altLang="en-US" smtClean="0"/>
          </a:p>
        </p:txBody>
      </p:sp>
    </p:spTree>
    <p:extLst>
      <p:ext uri="{BB962C8B-B14F-4D97-AF65-F5344CB8AC3E}">
        <p14:creationId xmlns:p14="http://schemas.microsoft.com/office/powerpoint/2010/main" val="208502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Half of the staff , about 45 learners, participated in this phase.</a:t>
            </a:r>
          </a:p>
          <a:p>
            <a:pPr eaLnBrk="1" hangingPunct="1">
              <a:spcBef>
                <a:spcPct val="0"/>
              </a:spcBef>
            </a:pPr>
            <a:r>
              <a:rPr lang="en-US" altLang="en-US" smtClean="0"/>
              <a:t>The reassement period was set at 20 minutes for 15 questions</a:t>
            </a:r>
          </a:p>
          <a:p>
            <a:pPr eaLnBrk="1" hangingPunct="1">
              <a:spcBef>
                <a:spcPct val="0"/>
              </a:spcBef>
            </a:pPr>
            <a:endParaRPr lang="en-US" altLang="en-US" smtClean="0"/>
          </a:p>
          <a:p>
            <a:pPr eaLnBrk="1" hangingPunct="1">
              <a:spcBef>
                <a:spcPct val="0"/>
              </a:spcBef>
            </a:pPr>
            <a:r>
              <a:rPr lang="en-US" altLang="en-US" smtClean="0"/>
              <a:t>45 : fourty and five</a:t>
            </a:r>
            <a:endParaRPr lang="fr-FR" altLang="en-US" smtClean="0"/>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92A8FBA-2B01-430B-8D9F-6C63E092C792}" type="slidenum">
              <a:rPr lang="fr-FR" altLang="en-US" smtClean="0"/>
              <a:pPr/>
              <a:t>9</a:t>
            </a:fld>
            <a:endParaRPr lang="fr-FR" altLang="en-US" smtClean="0"/>
          </a:p>
        </p:txBody>
      </p:sp>
    </p:spTree>
    <p:extLst>
      <p:ext uri="{BB962C8B-B14F-4D97-AF65-F5344CB8AC3E}">
        <p14:creationId xmlns:p14="http://schemas.microsoft.com/office/powerpoint/2010/main" val="402701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Ellipse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5" name="Ellipse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14" name="Titre 13"/>
          <p:cNvSpPr>
            <a:spLocks noGrp="1"/>
          </p:cNvSpPr>
          <p:nvPr>
            <p:ph type="ctrTitle"/>
          </p:nvPr>
        </p:nvSpPr>
        <p:spPr>
          <a:xfrm>
            <a:off x="1432560" y="359898"/>
            <a:ext cx="7406640" cy="1472184"/>
          </a:xfrm>
        </p:spPr>
        <p:txBody>
          <a:bodyPr anchor="b"/>
          <a:lstStyle>
            <a:lvl1pPr algn="l">
              <a:defRPr/>
            </a:lvl1pPr>
            <a:extLst/>
          </a:lstStyle>
          <a:p>
            <a:r>
              <a:rPr lang="fr-FR" smtClean="0"/>
              <a:t>Modifiez le style du titre</a:t>
            </a:r>
            <a:endParaRPr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Modifiez le style des sous-titres du masque</a:t>
            </a:r>
            <a:endParaRPr lang="en-US"/>
          </a:p>
        </p:txBody>
      </p:sp>
      <p:sp>
        <p:nvSpPr>
          <p:cNvPr id="6" name="Espace réservé de la date 6"/>
          <p:cNvSpPr>
            <a:spLocks noGrp="1"/>
          </p:cNvSpPr>
          <p:nvPr>
            <p:ph type="dt" sz="half" idx="10"/>
          </p:nvPr>
        </p:nvSpPr>
        <p:spPr/>
        <p:txBody>
          <a:bodyPr/>
          <a:lstStyle>
            <a:lvl1pPr>
              <a:defRPr/>
            </a:lvl1pPr>
          </a:lstStyle>
          <a:p>
            <a:pPr>
              <a:defRPr/>
            </a:pPr>
            <a:fld id="{543A640F-823A-4DC6-8DD4-4DB59B099F8F}" type="datetime1">
              <a:rPr lang="fr-FR"/>
              <a:pPr>
                <a:defRPr/>
              </a:pPr>
              <a:t>09/10/2015</a:t>
            </a:fld>
            <a:endParaRPr lang="fr-FR"/>
          </a:p>
        </p:txBody>
      </p:sp>
      <p:sp>
        <p:nvSpPr>
          <p:cNvPr id="7" name="Espace réservé du pied de page 19"/>
          <p:cNvSpPr>
            <a:spLocks noGrp="1"/>
          </p:cNvSpPr>
          <p:nvPr>
            <p:ph type="ftr" sz="quarter" idx="11"/>
          </p:nvPr>
        </p:nvSpPr>
        <p:spPr/>
        <p:txBody>
          <a:bodyPr/>
          <a:lstStyle>
            <a:lvl1pPr>
              <a:defRPr/>
            </a:lvl1pPr>
            <a:extLst/>
          </a:lstStyle>
          <a:p>
            <a:pPr>
              <a:defRPr/>
            </a:pPr>
            <a:r>
              <a:rPr lang="fr-FR"/>
              <a:t>WFHSS 2015 Lille</a:t>
            </a:r>
          </a:p>
        </p:txBody>
      </p:sp>
      <p:sp>
        <p:nvSpPr>
          <p:cNvPr id="8" name="Espace réservé du numéro de diapositive 9"/>
          <p:cNvSpPr>
            <a:spLocks noGrp="1"/>
          </p:cNvSpPr>
          <p:nvPr>
            <p:ph type="sldNum" sz="quarter" idx="12"/>
          </p:nvPr>
        </p:nvSpPr>
        <p:spPr/>
        <p:txBody>
          <a:bodyPr/>
          <a:lstStyle>
            <a:lvl1pPr>
              <a:defRPr/>
            </a:lvl1pPr>
          </a:lstStyle>
          <a:p>
            <a:pPr>
              <a:defRPr/>
            </a:pPr>
            <a:fld id="{76E427BC-28C5-448A-9DBC-67F1E319EDC6}" type="slidenum">
              <a:rPr lang="fr-FR"/>
              <a:pPr>
                <a:defRPr/>
              </a:pPr>
              <a:t>‹#›</a:t>
            </a:fld>
            <a:endParaRPr lang="fr-FR"/>
          </a:p>
        </p:txBody>
      </p:sp>
    </p:spTree>
    <p:extLst>
      <p:ext uri="{BB962C8B-B14F-4D97-AF65-F5344CB8AC3E}">
        <p14:creationId xmlns:p14="http://schemas.microsoft.com/office/powerpoint/2010/main" val="342630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DEFA8D16-6F4E-41A1-9FEC-E1AAFFF51995}" type="datetime1">
              <a:rPr lang="fr-FR"/>
              <a:pPr>
                <a:defRPr/>
              </a:pPr>
              <a:t>09/10/2015</a:t>
            </a:fld>
            <a:endParaRPr lang="fr-FR"/>
          </a:p>
        </p:txBody>
      </p:sp>
      <p:sp>
        <p:nvSpPr>
          <p:cNvPr id="5" name="Espace réservé du pied de page 9"/>
          <p:cNvSpPr>
            <a:spLocks noGrp="1"/>
          </p:cNvSpPr>
          <p:nvPr>
            <p:ph type="ftr" sz="quarter" idx="11"/>
          </p:nvPr>
        </p:nvSpPr>
        <p:spPr/>
        <p:txBody>
          <a:bodyPr/>
          <a:lstStyle>
            <a:lvl1pPr>
              <a:defRPr/>
            </a:lvl1pPr>
          </a:lstStyle>
          <a:p>
            <a:pPr>
              <a:defRPr/>
            </a:pPr>
            <a:r>
              <a:rPr lang="fr-FR"/>
              <a:t>WFHSS 2015 Lille</a:t>
            </a:r>
          </a:p>
        </p:txBody>
      </p:sp>
      <p:sp>
        <p:nvSpPr>
          <p:cNvPr id="6" name="Espace réservé du numéro de diapositive 21"/>
          <p:cNvSpPr>
            <a:spLocks noGrp="1"/>
          </p:cNvSpPr>
          <p:nvPr>
            <p:ph type="sldNum" sz="quarter" idx="12"/>
          </p:nvPr>
        </p:nvSpPr>
        <p:spPr/>
        <p:txBody>
          <a:bodyPr/>
          <a:lstStyle>
            <a:lvl1pPr>
              <a:defRPr/>
            </a:lvl1pPr>
          </a:lstStyle>
          <a:p>
            <a:pPr>
              <a:defRPr/>
            </a:pPr>
            <a:fld id="{6831C807-AE41-43EC-BFEA-5AC7DAE05AC3}" type="slidenum">
              <a:rPr lang="fr-FR"/>
              <a:pPr>
                <a:defRPr/>
              </a:pPr>
              <a:t>‹#›</a:t>
            </a:fld>
            <a:endParaRPr lang="fr-FR"/>
          </a:p>
        </p:txBody>
      </p:sp>
    </p:spTree>
    <p:extLst>
      <p:ext uri="{BB962C8B-B14F-4D97-AF65-F5344CB8AC3E}">
        <p14:creationId xmlns:p14="http://schemas.microsoft.com/office/powerpoint/2010/main" val="362240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lang="fr-FR" smtClean="0"/>
              <a:t>Modifiez le style du titre</a:t>
            </a:r>
            <a:endParaRPr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6A9206A9-E07A-49B2-92D4-A8FE3A72245D}" type="datetime1">
              <a:rPr lang="fr-FR"/>
              <a:pPr>
                <a:defRPr/>
              </a:pPr>
              <a:t>09/10/2015</a:t>
            </a:fld>
            <a:endParaRPr lang="fr-FR"/>
          </a:p>
        </p:txBody>
      </p:sp>
      <p:sp>
        <p:nvSpPr>
          <p:cNvPr id="5" name="Espace réservé du pied de page 9"/>
          <p:cNvSpPr>
            <a:spLocks noGrp="1"/>
          </p:cNvSpPr>
          <p:nvPr>
            <p:ph type="ftr" sz="quarter" idx="11"/>
          </p:nvPr>
        </p:nvSpPr>
        <p:spPr/>
        <p:txBody>
          <a:bodyPr/>
          <a:lstStyle>
            <a:lvl1pPr>
              <a:defRPr/>
            </a:lvl1pPr>
          </a:lstStyle>
          <a:p>
            <a:pPr>
              <a:defRPr/>
            </a:pPr>
            <a:r>
              <a:rPr lang="fr-FR"/>
              <a:t>WFHSS 2015 Lille</a:t>
            </a:r>
          </a:p>
        </p:txBody>
      </p:sp>
      <p:sp>
        <p:nvSpPr>
          <p:cNvPr id="6" name="Espace réservé du numéro de diapositive 21"/>
          <p:cNvSpPr>
            <a:spLocks noGrp="1"/>
          </p:cNvSpPr>
          <p:nvPr>
            <p:ph type="sldNum" sz="quarter" idx="12"/>
          </p:nvPr>
        </p:nvSpPr>
        <p:spPr/>
        <p:txBody>
          <a:bodyPr/>
          <a:lstStyle>
            <a:lvl1pPr>
              <a:defRPr/>
            </a:lvl1pPr>
          </a:lstStyle>
          <a:p>
            <a:pPr>
              <a:defRPr/>
            </a:pPr>
            <a:fld id="{0B1558E4-4B32-4755-8C34-13F609FCC99E}" type="slidenum">
              <a:rPr lang="fr-FR"/>
              <a:pPr>
                <a:defRPr/>
              </a:pPr>
              <a:t>‹#›</a:t>
            </a:fld>
            <a:endParaRPr lang="fr-FR"/>
          </a:p>
        </p:txBody>
      </p:sp>
    </p:spTree>
    <p:extLst>
      <p:ext uri="{BB962C8B-B14F-4D97-AF65-F5344CB8AC3E}">
        <p14:creationId xmlns:p14="http://schemas.microsoft.com/office/powerpoint/2010/main" val="233006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Modifiez le style du titre</a:t>
            </a:r>
            <a:endParaRPr lang="en-US"/>
          </a:p>
        </p:txBody>
      </p:sp>
      <p:sp>
        <p:nvSpPr>
          <p:cNvPr id="3" name="Espace réservé du contenu 2"/>
          <p:cNvSpPr>
            <a:spLocks noGrp="1"/>
          </p:cNvSpPr>
          <p:nvPr>
            <p:ph idx="1"/>
          </p:nvPr>
        </p:nvSpPr>
        <p:spPr/>
        <p:txBody>
          <a:bodyPr/>
          <a:lstStyle>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979BA395-E3E2-4360-9C0A-2323EC6F4D99}" type="datetime1">
              <a:rPr lang="fr-FR"/>
              <a:pPr>
                <a:defRPr/>
              </a:pPr>
              <a:t>09/10/2015</a:t>
            </a:fld>
            <a:endParaRPr lang="fr-FR"/>
          </a:p>
        </p:txBody>
      </p:sp>
      <p:sp>
        <p:nvSpPr>
          <p:cNvPr id="5" name="Espace réservé du pied de page 9"/>
          <p:cNvSpPr>
            <a:spLocks noGrp="1"/>
          </p:cNvSpPr>
          <p:nvPr>
            <p:ph type="ftr" sz="quarter" idx="11"/>
          </p:nvPr>
        </p:nvSpPr>
        <p:spPr/>
        <p:txBody>
          <a:bodyPr/>
          <a:lstStyle>
            <a:lvl1pPr>
              <a:defRPr/>
            </a:lvl1pPr>
          </a:lstStyle>
          <a:p>
            <a:pPr>
              <a:defRPr/>
            </a:pPr>
            <a:r>
              <a:rPr lang="fr-FR"/>
              <a:t>WFHSS 2015 Lille</a:t>
            </a:r>
          </a:p>
        </p:txBody>
      </p:sp>
      <p:sp>
        <p:nvSpPr>
          <p:cNvPr id="6" name="Espace réservé du numéro de diapositive 21"/>
          <p:cNvSpPr>
            <a:spLocks noGrp="1"/>
          </p:cNvSpPr>
          <p:nvPr>
            <p:ph type="sldNum" sz="quarter" idx="12"/>
          </p:nvPr>
        </p:nvSpPr>
        <p:spPr/>
        <p:txBody>
          <a:bodyPr/>
          <a:lstStyle>
            <a:lvl1pPr>
              <a:defRPr/>
            </a:lvl1pPr>
          </a:lstStyle>
          <a:p>
            <a:pPr>
              <a:defRPr/>
            </a:pPr>
            <a:fld id="{5DB8D33B-E88A-4F60-A626-8A5B28E9FF34}" type="slidenum">
              <a:rPr lang="fr-FR"/>
              <a:pPr>
                <a:defRPr/>
              </a:pPr>
              <a:t>‹#›</a:t>
            </a:fld>
            <a:endParaRPr lang="fr-FR"/>
          </a:p>
        </p:txBody>
      </p:sp>
    </p:spTree>
    <p:extLst>
      <p:ext uri="{BB962C8B-B14F-4D97-AF65-F5344CB8AC3E}">
        <p14:creationId xmlns:p14="http://schemas.microsoft.com/office/powerpoint/2010/main" val="245090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Rectangle 4"/>
          <p:cNvSpPr>
            <a:spLocks noChangeArrowheads="1"/>
          </p:cNvSpPr>
          <p:nvPr/>
        </p:nvSpPr>
        <p:spPr bwMode="invGray">
          <a:xfrm>
            <a:off x="2286000" y="0"/>
            <a:ext cx="76200"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endParaRPr>
          </a:p>
        </p:txBody>
      </p:sp>
      <p:sp>
        <p:nvSpPr>
          <p:cNvPr id="6" name="Ellipse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7" name="Ellipse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fr-FR" smtClean="0"/>
              <a:t>Modifiez le style du titre</a:t>
            </a:r>
            <a:endParaRPr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smtClean="0"/>
              <a:t>Modifiez les styles du texte du masque</a:t>
            </a:r>
          </a:p>
        </p:txBody>
      </p:sp>
      <p:sp>
        <p:nvSpPr>
          <p:cNvPr id="8" name="Espace réservé de la date 3"/>
          <p:cNvSpPr>
            <a:spLocks noGrp="1"/>
          </p:cNvSpPr>
          <p:nvPr>
            <p:ph type="dt" sz="half" idx="10"/>
          </p:nvPr>
        </p:nvSpPr>
        <p:spPr/>
        <p:txBody>
          <a:bodyPr/>
          <a:lstStyle>
            <a:lvl1pPr>
              <a:defRPr/>
            </a:lvl1pPr>
          </a:lstStyle>
          <a:p>
            <a:pPr>
              <a:defRPr/>
            </a:pPr>
            <a:fld id="{F616065A-67F2-4075-84EE-9D71AD680F2B}" type="datetime1">
              <a:rPr lang="fr-FR"/>
              <a:pPr>
                <a:defRPr/>
              </a:pPr>
              <a:t>09/10/2015</a:t>
            </a:fld>
            <a:endParaRPr lang="fr-FR"/>
          </a:p>
        </p:txBody>
      </p:sp>
      <p:sp>
        <p:nvSpPr>
          <p:cNvPr id="9" name="Espace réservé du pied de page 4"/>
          <p:cNvSpPr>
            <a:spLocks noGrp="1"/>
          </p:cNvSpPr>
          <p:nvPr>
            <p:ph type="ftr" sz="quarter" idx="11"/>
          </p:nvPr>
        </p:nvSpPr>
        <p:spPr/>
        <p:txBody>
          <a:bodyPr/>
          <a:lstStyle>
            <a:lvl1pPr>
              <a:defRPr/>
            </a:lvl1pPr>
            <a:extLst/>
          </a:lstStyle>
          <a:p>
            <a:pPr>
              <a:defRPr/>
            </a:pPr>
            <a:r>
              <a:rPr lang="fr-FR"/>
              <a:t>WFHSS 2015 Lille</a:t>
            </a:r>
          </a:p>
        </p:txBody>
      </p:sp>
      <p:sp>
        <p:nvSpPr>
          <p:cNvPr id="10" name="Espace réservé du numéro de diapositive 5"/>
          <p:cNvSpPr>
            <a:spLocks noGrp="1"/>
          </p:cNvSpPr>
          <p:nvPr>
            <p:ph type="sldNum" sz="quarter" idx="12"/>
          </p:nvPr>
        </p:nvSpPr>
        <p:spPr/>
        <p:txBody>
          <a:bodyPr/>
          <a:lstStyle>
            <a:lvl1pPr>
              <a:defRPr/>
            </a:lvl1pPr>
          </a:lstStyle>
          <a:p>
            <a:pPr>
              <a:defRPr/>
            </a:pPr>
            <a:fld id="{F90C39B7-C55D-47DA-81A9-E8BD3CA044E3}" type="slidenum">
              <a:rPr lang="fr-FR"/>
              <a:pPr>
                <a:defRPr/>
              </a:pPr>
              <a:t>‹#›</a:t>
            </a:fld>
            <a:endParaRPr lang="fr-FR"/>
          </a:p>
        </p:txBody>
      </p:sp>
    </p:spTree>
    <p:extLst>
      <p:ext uri="{BB962C8B-B14F-4D97-AF65-F5344CB8AC3E}">
        <p14:creationId xmlns:p14="http://schemas.microsoft.com/office/powerpoint/2010/main" val="80144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lang="fr-FR" smtClean="0"/>
              <a:t>Modifiez le style du titre</a:t>
            </a:r>
            <a:endParaRPr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23"/>
          <p:cNvSpPr>
            <a:spLocks noGrp="1"/>
          </p:cNvSpPr>
          <p:nvPr>
            <p:ph type="dt" sz="half" idx="10"/>
          </p:nvPr>
        </p:nvSpPr>
        <p:spPr/>
        <p:txBody>
          <a:bodyPr/>
          <a:lstStyle>
            <a:lvl1pPr>
              <a:defRPr/>
            </a:lvl1pPr>
          </a:lstStyle>
          <a:p>
            <a:pPr>
              <a:defRPr/>
            </a:pPr>
            <a:fld id="{605398C6-D774-4DD9-8955-156076A7E6B8}" type="datetime1">
              <a:rPr lang="fr-FR"/>
              <a:pPr>
                <a:defRPr/>
              </a:pPr>
              <a:t>09/10/2015</a:t>
            </a:fld>
            <a:endParaRPr lang="fr-FR"/>
          </a:p>
        </p:txBody>
      </p:sp>
      <p:sp>
        <p:nvSpPr>
          <p:cNvPr id="6" name="Espace réservé du pied de page 9"/>
          <p:cNvSpPr>
            <a:spLocks noGrp="1"/>
          </p:cNvSpPr>
          <p:nvPr>
            <p:ph type="ftr" sz="quarter" idx="11"/>
          </p:nvPr>
        </p:nvSpPr>
        <p:spPr/>
        <p:txBody>
          <a:bodyPr/>
          <a:lstStyle>
            <a:lvl1pPr>
              <a:defRPr/>
            </a:lvl1pPr>
          </a:lstStyle>
          <a:p>
            <a:pPr>
              <a:defRPr/>
            </a:pPr>
            <a:r>
              <a:rPr lang="fr-FR"/>
              <a:t>WFHSS 2015 Lille</a:t>
            </a:r>
          </a:p>
        </p:txBody>
      </p:sp>
      <p:sp>
        <p:nvSpPr>
          <p:cNvPr id="7" name="Espace réservé du numéro de diapositive 21"/>
          <p:cNvSpPr>
            <a:spLocks noGrp="1"/>
          </p:cNvSpPr>
          <p:nvPr>
            <p:ph type="sldNum" sz="quarter" idx="12"/>
          </p:nvPr>
        </p:nvSpPr>
        <p:spPr/>
        <p:txBody>
          <a:bodyPr/>
          <a:lstStyle>
            <a:lvl1pPr>
              <a:defRPr/>
            </a:lvl1pPr>
          </a:lstStyle>
          <a:p>
            <a:pPr>
              <a:defRPr/>
            </a:pPr>
            <a:fld id="{8F1F12CA-373F-4A83-81A0-B1F35781DAED}" type="slidenum">
              <a:rPr lang="fr-FR"/>
              <a:pPr>
                <a:defRPr/>
              </a:pPr>
              <a:t>‹#›</a:t>
            </a:fld>
            <a:endParaRPr lang="fr-FR"/>
          </a:p>
        </p:txBody>
      </p:sp>
    </p:spTree>
    <p:extLst>
      <p:ext uri="{BB962C8B-B14F-4D97-AF65-F5344CB8AC3E}">
        <p14:creationId xmlns:p14="http://schemas.microsoft.com/office/powerpoint/2010/main" val="391595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lstStyle>
            <a:lvl1pPr algn="ctr">
              <a:defRPr sz="4500" b="1" cap="none" baseline="0"/>
            </a:lvl1pPr>
            <a:extLst/>
          </a:lstStyle>
          <a:p>
            <a:r>
              <a:rPr lang="fr-FR" smtClean="0"/>
              <a:t>Modifiez le style du titre</a:t>
            </a:r>
            <a:endParaRPr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fr-FR" smtClean="0"/>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fr-FR" smtClean="0"/>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23"/>
          <p:cNvSpPr>
            <a:spLocks noGrp="1"/>
          </p:cNvSpPr>
          <p:nvPr>
            <p:ph type="dt" sz="half" idx="10"/>
          </p:nvPr>
        </p:nvSpPr>
        <p:spPr/>
        <p:txBody>
          <a:bodyPr/>
          <a:lstStyle>
            <a:lvl1pPr>
              <a:defRPr/>
            </a:lvl1pPr>
          </a:lstStyle>
          <a:p>
            <a:pPr>
              <a:defRPr/>
            </a:pPr>
            <a:fld id="{22B0B829-0F43-48E0-A23C-0230C1CC78F6}" type="datetime1">
              <a:rPr lang="fr-FR"/>
              <a:pPr>
                <a:defRPr/>
              </a:pPr>
              <a:t>09/10/2015</a:t>
            </a:fld>
            <a:endParaRPr lang="fr-FR"/>
          </a:p>
        </p:txBody>
      </p:sp>
      <p:sp>
        <p:nvSpPr>
          <p:cNvPr id="8" name="Espace réservé du pied de page 9"/>
          <p:cNvSpPr>
            <a:spLocks noGrp="1"/>
          </p:cNvSpPr>
          <p:nvPr>
            <p:ph type="ftr" sz="quarter" idx="11"/>
          </p:nvPr>
        </p:nvSpPr>
        <p:spPr/>
        <p:txBody>
          <a:bodyPr/>
          <a:lstStyle>
            <a:lvl1pPr>
              <a:defRPr/>
            </a:lvl1pPr>
          </a:lstStyle>
          <a:p>
            <a:pPr>
              <a:defRPr/>
            </a:pPr>
            <a:r>
              <a:rPr lang="fr-FR"/>
              <a:t>WFHSS 2015 Lille</a:t>
            </a:r>
          </a:p>
        </p:txBody>
      </p:sp>
      <p:sp>
        <p:nvSpPr>
          <p:cNvPr id="9" name="Espace réservé du numéro de diapositive 21"/>
          <p:cNvSpPr>
            <a:spLocks noGrp="1"/>
          </p:cNvSpPr>
          <p:nvPr>
            <p:ph type="sldNum" sz="quarter" idx="12"/>
          </p:nvPr>
        </p:nvSpPr>
        <p:spPr/>
        <p:txBody>
          <a:bodyPr/>
          <a:lstStyle>
            <a:lvl1pPr>
              <a:defRPr/>
            </a:lvl1pPr>
          </a:lstStyle>
          <a:p>
            <a:pPr>
              <a:defRPr/>
            </a:pPr>
            <a:fld id="{24FD805A-9EDB-4627-827B-0F0CDE3B7F3A}" type="slidenum">
              <a:rPr lang="fr-FR"/>
              <a:pPr>
                <a:defRPr/>
              </a:pPr>
              <a:t>‹#›</a:t>
            </a:fld>
            <a:endParaRPr lang="fr-FR"/>
          </a:p>
        </p:txBody>
      </p:sp>
    </p:spTree>
    <p:extLst>
      <p:ext uri="{BB962C8B-B14F-4D97-AF65-F5344CB8AC3E}">
        <p14:creationId xmlns:p14="http://schemas.microsoft.com/office/powerpoint/2010/main" val="159030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lang="fr-FR" smtClean="0"/>
              <a:t>Modifiez le style du titre</a:t>
            </a:r>
            <a:endParaRPr lang="en-US"/>
          </a:p>
        </p:txBody>
      </p:sp>
      <p:sp>
        <p:nvSpPr>
          <p:cNvPr id="3" name="Espace réservé de la date 23"/>
          <p:cNvSpPr>
            <a:spLocks noGrp="1"/>
          </p:cNvSpPr>
          <p:nvPr>
            <p:ph type="dt" sz="half" idx="10"/>
          </p:nvPr>
        </p:nvSpPr>
        <p:spPr/>
        <p:txBody>
          <a:bodyPr/>
          <a:lstStyle>
            <a:lvl1pPr>
              <a:defRPr/>
            </a:lvl1pPr>
          </a:lstStyle>
          <a:p>
            <a:pPr>
              <a:defRPr/>
            </a:pPr>
            <a:fld id="{8D534201-E36D-4C6B-AB60-F28E0FB6B526}" type="datetime1">
              <a:rPr lang="fr-FR"/>
              <a:pPr>
                <a:defRPr/>
              </a:pPr>
              <a:t>09/10/2015</a:t>
            </a:fld>
            <a:endParaRPr lang="fr-FR"/>
          </a:p>
        </p:txBody>
      </p:sp>
      <p:sp>
        <p:nvSpPr>
          <p:cNvPr id="4" name="Espace réservé du pied de page 9"/>
          <p:cNvSpPr>
            <a:spLocks noGrp="1"/>
          </p:cNvSpPr>
          <p:nvPr>
            <p:ph type="ftr" sz="quarter" idx="11"/>
          </p:nvPr>
        </p:nvSpPr>
        <p:spPr/>
        <p:txBody>
          <a:bodyPr/>
          <a:lstStyle>
            <a:lvl1pPr>
              <a:defRPr/>
            </a:lvl1pPr>
          </a:lstStyle>
          <a:p>
            <a:pPr>
              <a:defRPr/>
            </a:pPr>
            <a:r>
              <a:rPr lang="fr-FR"/>
              <a:t>WFHSS 2015 Lille</a:t>
            </a:r>
          </a:p>
        </p:txBody>
      </p:sp>
      <p:sp>
        <p:nvSpPr>
          <p:cNvPr id="5" name="Espace réservé du numéro de diapositive 21"/>
          <p:cNvSpPr>
            <a:spLocks noGrp="1"/>
          </p:cNvSpPr>
          <p:nvPr>
            <p:ph type="sldNum" sz="quarter" idx="12"/>
          </p:nvPr>
        </p:nvSpPr>
        <p:spPr/>
        <p:txBody>
          <a:bodyPr/>
          <a:lstStyle>
            <a:lvl1pPr>
              <a:defRPr/>
            </a:lvl1pPr>
          </a:lstStyle>
          <a:p>
            <a:pPr>
              <a:defRPr/>
            </a:pPr>
            <a:fld id="{5A817DEC-562B-40B1-A65C-BA75E1313035}" type="slidenum">
              <a:rPr lang="fr-FR"/>
              <a:pPr>
                <a:defRPr/>
              </a:pPr>
              <a:t>‹#›</a:t>
            </a:fld>
            <a:endParaRPr lang="fr-FR"/>
          </a:p>
        </p:txBody>
      </p:sp>
    </p:spTree>
    <p:extLst>
      <p:ext uri="{BB962C8B-B14F-4D97-AF65-F5344CB8AC3E}">
        <p14:creationId xmlns:p14="http://schemas.microsoft.com/office/powerpoint/2010/main" val="354754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Rectangle 2"/>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endParaRPr>
          </a:p>
        </p:txBody>
      </p:sp>
      <p:sp>
        <p:nvSpPr>
          <p:cNvPr id="4" name="Espace réservé de la date 1"/>
          <p:cNvSpPr>
            <a:spLocks noGrp="1"/>
          </p:cNvSpPr>
          <p:nvPr>
            <p:ph type="dt" sz="half" idx="10"/>
          </p:nvPr>
        </p:nvSpPr>
        <p:spPr/>
        <p:txBody>
          <a:bodyPr/>
          <a:lstStyle>
            <a:lvl1pPr>
              <a:defRPr/>
            </a:lvl1pPr>
          </a:lstStyle>
          <a:p>
            <a:pPr>
              <a:defRPr/>
            </a:pPr>
            <a:fld id="{76D269B4-AFF6-476D-9734-3BB4B57CDC6D}" type="datetime1">
              <a:rPr lang="fr-FR"/>
              <a:pPr>
                <a:defRPr/>
              </a:pPr>
              <a:t>09/10/2015</a:t>
            </a:fld>
            <a:endParaRPr lang="fr-FR"/>
          </a:p>
        </p:txBody>
      </p:sp>
      <p:sp>
        <p:nvSpPr>
          <p:cNvPr id="5" name="Espace réservé du pied de page 2"/>
          <p:cNvSpPr>
            <a:spLocks noGrp="1"/>
          </p:cNvSpPr>
          <p:nvPr>
            <p:ph type="ftr" sz="quarter" idx="11"/>
          </p:nvPr>
        </p:nvSpPr>
        <p:spPr/>
        <p:txBody>
          <a:bodyPr/>
          <a:lstStyle>
            <a:lvl1pPr>
              <a:defRPr/>
            </a:lvl1pPr>
            <a:extLst/>
          </a:lstStyle>
          <a:p>
            <a:pPr>
              <a:defRPr/>
            </a:pPr>
            <a:r>
              <a:rPr lang="fr-FR"/>
              <a:t>WFHSS 2015 Lille</a:t>
            </a:r>
          </a:p>
        </p:txBody>
      </p:sp>
      <p:sp>
        <p:nvSpPr>
          <p:cNvPr id="6" name="Espace réservé du numéro de diapositive 3"/>
          <p:cNvSpPr>
            <a:spLocks noGrp="1"/>
          </p:cNvSpPr>
          <p:nvPr>
            <p:ph type="sldNum" sz="quarter" idx="12"/>
          </p:nvPr>
        </p:nvSpPr>
        <p:spPr/>
        <p:txBody>
          <a:bodyPr/>
          <a:lstStyle>
            <a:lvl1pPr>
              <a:defRPr/>
            </a:lvl1pPr>
          </a:lstStyle>
          <a:p>
            <a:pPr>
              <a:defRPr/>
            </a:pPr>
            <a:fld id="{FF97271E-2690-49A2-A9FD-F141A1771B6D}" type="slidenum">
              <a:rPr lang="fr-FR"/>
              <a:pPr>
                <a:defRPr/>
              </a:pPr>
              <a:t>‹#›</a:t>
            </a:fld>
            <a:endParaRPr lang="fr-FR"/>
          </a:p>
        </p:txBody>
      </p:sp>
    </p:spTree>
    <p:extLst>
      <p:ext uri="{BB962C8B-B14F-4D97-AF65-F5344CB8AC3E}">
        <p14:creationId xmlns:p14="http://schemas.microsoft.com/office/powerpoint/2010/main" val="58384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fr-FR" smtClean="0"/>
              <a:t>Modifiez le style du titre</a:t>
            </a:r>
            <a:endParaRPr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fr-FR" smtClean="0"/>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23"/>
          <p:cNvSpPr>
            <a:spLocks noGrp="1"/>
          </p:cNvSpPr>
          <p:nvPr>
            <p:ph type="dt" sz="half" idx="10"/>
          </p:nvPr>
        </p:nvSpPr>
        <p:spPr/>
        <p:txBody>
          <a:bodyPr/>
          <a:lstStyle>
            <a:lvl1pPr>
              <a:defRPr/>
            </a:lvl1pPr>
          </a:lstStyle>
          <a:p>
            <a:pPr>
              <a:defRPr/>
            </a:pPr>
            <a:fld id="{4E78EC40-B845-4A23-B74C-9100E8F82DBF}" type="datetime1">
              <a:rPr lang="fr-FR"/>
              <a:pPr>
                <a:defRPr/>
              </a:pPr>
              <a:t>09/10/2015</a:t>
            </a:fld>
            <a:endParaRPr lang="fr-FR"/>
          </a:p>
        </p:txBody>
      </p:sp>
      <p:sp>
        <p:nvSpPr>
          <p:cNvPr id="6" name="Espace réservé du pied de page 9"/>
          <p:cNvSpPr>
            <a:spLocks noGrp="1"/>
          </p:cNvSpPr>
          <p:nvPr>
            <p:ph type="ftr" sz="quarter" idx="11"/>
          </p:nvPr>
        </p:nvSpPr>
        <p:spPr/>
        <p:txBody>
          <a:bodyPr/>
          <a:lstStyle>
            <a:lvl1pPr>
              <a:defRPr/>
            </a:lvl1pPr>
          </a:lstStyle>
          <a:p>
            <a:pPr>
              <a:defRPr/>
            </a:pPr>
            <a:r>
              <a:rPr lang="fr-FR"/>
              <a:t>WFHSS 2015 Lille</a:t>
            </a:r>
          </a:p>
        </p:txBody>
      </p:sp>
      <p:sp>
        <p:nvSpPr>
          <p:cNvPr id="7" name="Espace réservé du numéro de diapositive 21"/>
          <p:cNvSpPr>
            <a:spLocks noGrp="1"/>
          </p:cNvSpPr>
          <p:nvPr>
            <p:ph type="sldNum" sz="quarter" idx="12"/>
          </p:nvPr>
        </p:nvSpPr>
        <p:spPr/>
        <p:txBody>
          <a:bodyPr/>
          <a:lstStyle>
            <a:lvl1pPr>
              <a:defRPr/>
            </a:lvl1pPr>
          </a:lstStyle>
          <a:p>
            <a:pPr>
              <a:defRPr/>
            </a:pPr>
            <a:fld id="{AB056158-A14D-4F6E-8C8E-16548490DAAD}" type="slidenum">
              <a:rPr lang="fr-FR"/>
              <a:pPr>
                <a:defRPr/>
              </a:pPr>
              <a:t>‹#›</a:t>
            </a:fld>
            <a:endParaRPr lang="fr-FR"/>
          </a:p>
        </p:txBody>
      </p:sp>
    </p:spTree>
    <p:extLst>
      <p:ext uri="{BB962C8B-B14F-4D97-AF65-F5344CB8AC3E}">
        <p14:creationId xmlns:p14="http://schemas.microsoft.com/office/powerpoint/2010/main" val="400128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hangingPunct="1">
              <a:lnSpc>
                <a:spcPts val="3000"/>
              </a:lnSpc>
              <a:spcBef>
                <a:spcPts val="600"/>
              </a:spcBef>
              <a:buClr>
                <a:schemeClr val="accent1"/>
              </a:buClr>
              <a:buSzPct val="80000"/>
              <a:buFont typeface="Wingdings 2"/>
              <a:buNone/>
              <a:defRPr/>
            </a:pPr>
            <a:endParaRPr lang="en-US" sz="3200">
              <a:latin typeface="+mn-lt"/>
              <a:ea typeface="+mn-ea"/>
            </a:endParaRPr>
          </a:p>
        </p:txBody>
      </p:sp>
      <p:sp>
        <p:nvSpPr>
          <p:cNvPr id="6" name="Organigramme : Processus 13"/>
          <p:cNvSpPr>
            <a:spLocks noChangeArrowheads="1"/>
          </p:cNvSpPr>
          <p:nvPr/>
        </p:nvSpPr>
        <p:spPr bwMode="auto">
          <a:xfrm rot="19468671">
            <a:off x="396875" y="954088"/>
            <a:ext cx="685800" cy="204787"/>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rgbClr val="EBDAB1">
                <a:alpha val="39998"/>
              </a:srgbClr>
            </a:outerShdw>
          </a:effectLst>
        </p:spPr>
        <p:txBody>
          <a:bodyPr anchor="ctr"/>
          <a:lstStyle>
            <a:extLst/>
          </a:lstStyle>
          <a:p>
            <a:pPr algn="ctr" eaLnBrk="1" hangingPunct="1">
              <a:defRPr/>
            </a:pPr>
            <a:endParaRPr lang="en-US">
              <a:solidFill>
                <a:schemeClr val="lt1"/>
              </a:solidFill>
              <a:latin typeface="+mn-lt"/>
              <a:ea typeface="+mn-ea"/>
            </a:endParaRPr>
          </a:p>
        </p:txBody>
      </p:sp>
      <p:sp>
        <p:nvSpPr>
          <p:cNvPr id="7" name="Organigramme : Processus 15"/>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chemeClr val="bg2">
                <a:alpha val="20000"/>
              </a:schemeClr>
            </a:outerShdw>
          </a:effectLst>
        </p:spPr>
        <p:txBody>
          <a:bodyPr anchor="ctr"/>
          <a:lstStyle>
            <a:extLst/>
          </a:lstStyle>
          <a:p>
            <a:pPr algn="ctr" eaLnBrk="1" hangingPunct="1">
              <a:defRPr/>
            </a:pPr>
            <a:endParaRPr lang="en-US" dirty="0">
              <a:solidFill>
                <a:schemeClr val="lt1"/>
              </a:solidFill>
              <a:latin typeface="+mn-lt"/>
              <a:ea typeface="+mn-ea"/>
            </a:endParaRPr>
          </a:p>
        </p:txBody>
      </p:sp>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fr-FR" smtClean="0"/>
              <a:t>Modifiez le style du titre</a:t>
            </a:r>
            <a:endParaRPr lang="en-US"/>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fr-FR" smtClean="0"/>
              <a:t>Modifiez les styles du texte du masque</a:t>
            </a:r>
          </a:p>
        </p:txBody>
      </p:sp>
      <p:sp>
        <p:nvSpPr>
          <p:cNvPr id="8" name="Espace réservé de la date 4"/>
          <p:cNvSpPr>
            <a:spLocks noGrp="1"/>
          </p:cNvSpPr>
          <p:nvPr>
            <p:ph type="dt" sz="half" idx="10"/>
          </p:nvPr>
        </p:nvSpPr>
        <p:spPr/>
        <p:txBody>
          <a:bodyPr/>
          <a:lstStyle>
            <a:lvl1pPr>
              <a:defRPr/>
            </a:lvl1pPr>
          </a:lstStyle>
          <a:p>
            <a:pPr>
              <a:defRPr/>
            </a:pPr>
            <a:fld id="{C4543FD5-BA9D-433A-BFB0-46BE852D310A}" type="datetime1">
              <a:rPr lang="fr-FR"/>
              <a:pPr>
                <a:defRPr/>
              </a:pPr>
              <a:t>09/10/2015</a:t>
            </a:fld>
            <a:endParaRPr lang="fr-FR"/>
          </a:p>
        </p:txBody>
      </p:sp>
      <p:sp>
        <p:nvSpPr>
          <p:cNvPr id="9" name="Espace réservé du pied de page 5"/>
          <p:cNvSpPr>
            <a:spLocks noGrp="1"/>
          </p:cNvSpPr>
          <p:nvPr>
            <p:ph type="ftr" sz="quarter" idx="11"/>
          </p:nvPr>
        </p:nvSpPr>
        <p:spPr/>
        <p:txBody>
          <a:bodyPr/>
          <a:lstStyle>
            <a:lvl1pPr>
              <a:defRPr/>
            </a:lvl1pPr>
            <a:extLst/>
          </a:lstStyle>
          <a:p>
            <a:pPr>
              <a:defRPr/>
            </a:pPr>
            <a:r>
              <a:rPr lang="fr-FR"/>
              <a:t>WFHSS 2015 Lille</a:t>
            </a:r>
          </a:p>
        </p:txBody>
      </p:sp>
      <p:sp>
        <p:nvSpPr>
          <p:cNvPr id="10" name="Espace réservé du numéro de diapositive 6"/>
          <p:cNvSpPr>
            <a:spLocks noGrp="1"/>
          </p:cNvSpPr>
          <p:nvPr>
            <p:ph type="sldNum" sz="quarter" idx="12"/>
          </p:nvPr>
        </p:nvSpPr>
        <p:spPr/>
        <p:txBody>
          <a:bodyPr/>
          <a:lstStyle>
            <a:lvl1pPr>
              <a:defRPr/>
            </a:lvl1pPr>
          </a:lstStyle>
          <a:p>
            <a:pPr>
              <a:defRPr/>
            </a:pPr>
            <a:fld id="{2F97BDD4-23D8-49CC-96BE-9704E820D307}" type="slidenum">
              <a:rPr lang="fr-FR"/>
              <a:pPr>
                <a:defRPr/>
              </a:pPr>
              <a:t>‹#›</a:t>
            </a:fld>
            <a:endParaRPr lang="fr-FR"/>
          </a:p>
        </p:txBody>
      </p:sp>
    </p:spTree>
    <p:extLst>
      <p:ext uri="{BB962C8B-B14F-4D97-AF65-F5344CB8AC3E}">
        <p14:creationId xmlns:p14="http://schemas.microsoft.com/office/powerpoint/2010/main" val="356247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Secteurs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8" name="Ellipse 7"/>
          <p:cNvSpPr>
            <a:spLocks noChangeArrowheads="1"/>
          </p:cNvSpPr>
          <p:nvPr/>
        </p:nvSpPr>
        <p:spPr bwMode="auto">
          <a:xfrm>
            <a:off x="168275" y="20638"/>
            <a:ext cx="1703388" cy="1703387"/>
          </a:xfrm>
          <a:prstGeom prst="ellipse">
            <a:avLst/>
          </a:prstGeom>
          <a:noFill/>
          <a:ln w="27305" cap="rnd">
            <a:solidFill>
              <a:srgbClr val="FFF6DB"/>
            </a:solidFill>
            <a:round/>
            <a:headEnd/>
            <a:tailEnd/>
          </a:ln>
          <a:effectLst>
            <a:outerShdw blurRad="25400" dist="25400" dir="5400000" algn="tl" rotWithShape="0">
              <a:srgbClr val="AFA58D">
                <a:alpha val="84998"/>
              </a:srgbClr>
            </a:outerShdw>
          </a:effectLst>
          <a:extLst>
            <a:ext uri="{909E8E84-426E-40DD-AFC4-6F175D3DCCD1}">
              <a14:hiddenFill xmlns:a14="http://schemas.microsoft.com/office/drawing/2010/main">
                <a:solidFill>
                  <a:srgbClr val="FFFFFF"/>
                </a:solidFill>
              </a14:hiddenFill>
            </a:ext>
          </a:extLst>
        </p:spPr>
        <p:txBody>
          <a:bodyPr anchor="ctr"/>
          <a:lstStyle>
            <a:extLst/>
          </a:lstStyle>
          <a:p>
            <a:pPr algn="ctr" eaLnBrk="1" hangingPunct="1">
              <a:defRPr/>
            </a:pPr>
            <a:endParaRPr lang="en-US">
              <a:solidFill>
                <a:schemeClr val="lt1"/>
              </a:solidFill>
              <a:latin typeface="+mn-lt"/>
              <a:ea typeface="+mn-ea"/>
            </a:endParaRPr>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Espace réservé du titre 4"/>
          <p:cNvSpPr>
            <a:spLocks noGrp="1"/>
          </p:cNvSpPr>
          <p:nvPr>
            <p:ph type="title"/>
          </p:nvPr>
        </p:nvSpPr>
        <p:spPr>
          <a:xfrm>
            <a:off x="1435100" y="274638"/>
            <a:ext cx="7499350" cy="1143000"/>
          </a:xfrm>
          <a:prstGeom prst="rect">
            <a:avLst/>
          </a:prstGeom>
        </p:spPr>
        <p:txBody>
          <a:bodyPr anchor="ctr">
            <a:normAutofit/>
          </a:bodyPr>
          <a:lstStyle>
            <a:extLst/>
          </a:lstStyle>
          <a:p>
            <a:r>
              <a:rPr lang="fr-FR" smtClean="0"/>
              <a:t>Modifiez le style du titre</a:t>
            </a:r>
            <a:endParaRPr lang="en-US"/>
          </a:p>
        </p:txBody>
      </p:sp>
      <p:sp>
        <p:nvSpPr>
          <p:cNvPr id="1033" name="Espace réservé du texte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Modifiez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en-US" altLang="en-US" smtClean="0"/>
          </a:p>
        </p:txBody>
      </p:sp>
      <p:sp>
        <p:nvSpPr>
          <p:cNvPr id="24" name="Espace réservé de la date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rgbClr val="B5A788"/>
                </a:solidFill>
              </a:defRPr>
            </a:lvl1pPr>
          </a:lstStyle>
          <a:p>
            <a:pPr>
              <a:defRPr/>
            </a:pPr>
            <a:fld id="{3ECA5DA9-590D-4AA4-8C6C-1A89BB01BBEE}" type="datetime1">
              <a:rPr lang="fr-FR"/>
              <a:pPr>
                <a:defRPr/>
              </a:pPr>
              <a:t>09/10/2015</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Calibri" pitchFamily="34" charset="0"/>
                <a:ea typeface="+mn-ea"/>
                <a:cs typeface="Arial" charset="0"/>
              </a:defRPr>
            </a:lvl1pPr>
            <a:extLst/>
          </a:lstStyle>
          <a:p>
            <a:pPr>
              <a:defRPr/>
            </a:pPr>
            <a:r>
              <a:rPr lang="fr-FR"/>
              <a:t>WFHSS 2015 Lille</a:t>
            </a:r>
          </a:p>
        </p:txBody>
      </p:sp>
      <p:sp>
        <p:nvSpPr>
          <p:cNvPr id="22" name="Espace réservé du numéro de diapositive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pPr>
              <a:defRPr/>
            </a:pPr>
            <a:fld id="{A4DDED04-5A59-479E-BEB9-ACF98A7D0564}" type="slidenum">
              <a:rPr lang="fr-FR"/>
              <a:pPr>
                <a:defRPr/>
              </a:pPr>
              <a:t>‹#›</a:t>
            </a:fld>
            <a:endParaRPr lang="fr-FR"/>
          </a:p>
        </p:txBody>
      </p:sp>
      <p:sp>
        <p:nvSpPr>
          <p:cNvPr id="15" name="Rectangle 14"/>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4136" r:id="rId1"/>
    <p:sldLayoutId id="2147484129" r:id="rId2"/>
    <p:sldLayoutId id="2147484137" r:id="rId3"/>
    <p:sldLayoutId id="2147484130" r:id="rId4"/>
    <p:sldLayoutId id="2147484131" r:id="rId5"/>
    <p:sldLayoutId id="2147484132" r:id="rId6"/>
    <p:sldLayoutId id="2147484138" r:id="rId7"/>
    <p:sldLayoutId id="2147484133" r:id="rId8"/>
    <p:sldLayoutId id="2147484139" r:id="rId9"/>
    <p:sldLayoutId id="2147484134" r:id="rId10"/>
    <p:sldLayoutId id="2147484135" r:id="rId11"/>
  </p:sldLayoutIdLst>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S PGothic" pitchFamily="34" charset="-128"/>
          <a:cs typeface="+mj-cs"/>
        </a:defRPr>
      </a:lvl1pPr>
      <a:lvl2pPr algn="l" rtl="0" eaLnBrk="0" fontAlgn="base" hangingPunct="0">
        <a:spcBef>
          <a:spcPct val="0"/>
        </a:spcBef>
        <a:spcAft>
          <a:spcPct val="0"/>
        </a:spcAft>
        <a:defRPr sz="4300">
          <a:solidFill>
            <a:srgbClr val="572314"/>
          </a:solidFill>
          <a:latin typeface="Gill Sans MT"/>
          <a:ea typeface="MS PGothic" pitchFamily="34" charset="-128"/>
        </a:defRPr>
      </a:lvl2pPr>
      <a:lvl3pPr algn="l" rtl="0" eaLnBrk="0" fontAlgn="base" hangingPunct="0">
        <a:spcBef>
          <a:spcPct val="0"/>
        </a:spcBef>
        <a:spcAft>
          <a:spcPct val="0"/>
        </a:spcAft>
        <a:defRPr sz="4300">
          <a:solidFill>
            <a:srgbClr val="572314"/>
          </a:solidFill>
          <a:latin typeface="Gill Sans MT"/>
          <a:ea typeface="MS PGothic" pitchFamily="34" charset="-128"/>
        </a:defRPr>
      </a:lvl3pPr>
      <a:lvl4pPr algn="l" rtl="0" eaLnBrk="0" fontAlgn="base" hangingPunct="0">
        <a:spcBef>
          <a:spcPct val="0"/>
        </a:spcBef>
        <a:spcAft>
          <a:spcPct val="0"/>
        </a:spcAft>
        <a:defRPr sz="4300">
          <a:solidFill>
            <a:srgbClr val="572314"/>
          </a:solidFill>
          <a:latin typeface="Gill Sans MT"/>
          <a:ea typeface="MS PGothic" pitchFamily="34" charset="-128"/>
        </a:defRPr>
      </a:lvl4pPr>
      <a:lvl5pPr algn="l" rtl="0" eaLnBrk="0" fontAlgn="base" hangingPunct="0">
        <a:spcBef>
          <a:spcPct val="0"/>
        </a:spcBef>
        <a:spcAft>
          <a:spcPct val="0"/>
        </a:spcAft>
        <a:defRPr sz="4300">
          <a:solidFill>
            <a:srgbClr val="572314"/>
          </a:solidFill>
          <a:latin typeface="Gill Sans MT"/>
          <a:ea typeface="MS PGothic" pitchFamily="34" charset="-128"/>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S PGothic" pitchFamily="34" charset="-128"/>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S PGothic" pitchFamily="34" charset="-128"/>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S PGothic" pitchFamily="34" charset="-128"/>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S PGothic" pitchFamily="34" charset="-128"/>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S PGothic" pitchFamily="34"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fhss-lille2015.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com/url?url=http://malonemediagroup.com/the-art-of-the-open-ended-question/&amp;rct=j&amp;frm=1&amp;q=&amp;esrc=s&amp;sa=U&amp;ei=v_Q4VdGSJtHcarjzgKgF&amp;ved=0CC4Q9QEwDA&amp;sig2=LTzHOMsnmgOBXdoI8fDaZw&amp;usg=AFQjCNHlS9_pYEE7w-gMDL9JksugYsUGAA"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hyperlink" Target="http://www.google.fr/url?url=http://uma76.over-blog.com/article-pour-un-vrai-coup-de-pouce-salarial-106070663.html&amp;rct=j&amp;frm=1&amp;q=&amp;esrc=s&amp;sa=U&amp;ei=Dt03VaemAtarabGLgdAP&amp;ved=0CDoQ9QEwEg&amp;sig2=hYD-HRoKkpj7AVZaz_bLZw&amp;usg=AFQjCNHBtOoj2ISq8NVj65th_7AxTLZiVw"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43025" y="1371600"/>
            <a:ext cx="7405688" cy="1473200"/>
          </a:xfrm>
        </p:spPr>
        <p:txBody>
          <a:bodyPr rtlCol="0">
            <a:noAutofit/>
          </a:bodyPr>
          <a:lstStyle/>
          <a:p>
            <a:pPr eaLnBrk="1" fontAlgn="auto" hangingPunct="1">
              <a:spcAft>
                <a:spcPts val="0"/>
              </a:spcAft>
              <a:defRPr/>
            </a:pPr>
            <a:r>
              <a:rPr lang="fr-FR" sz="3600" b="1" dirty="0" smtClean="0">
                <a:solidFill>
                  <a:schemeClr val="tx1"/>
                </a:solidFill>
                <a:ea typeface="+mj-ea"/>
              </a:rPr>
              <a:t>An e-learning </a:t>
            </a:r>
            <a:r>
              <a:rPr lang="fr-FR" sz="3600" b="1" dirty="0" err="1" smtClean="0">
                <a:solidFill>
                  <a:schemeClr val="tx1"/>
                </a:solidFill>
                <a:ea typeface="+mj-ea"/>
              </a:rPr>
              <a:t>platform</a:t>
            </a:r>
            <a:r>
              <a:rPr lang="fr-FR" sz="3600" b="1" dirty="0" smtClean="0">
                <a:solidFill>
                  <a:schemeClr val="tx1"/>
                </a:solidFill>
                <a:ea typeface="+mj-ea"/>
              </a:rPr>
              <a:t> to </a:t>
            </a:r>
            <a:r>
              <a:rPr lang="fr-FR" sz="3600" b="1" dirty="0" err="1" smtClean="0">
                <a:solidFill>
                  <a:schemeClr val="tx1"/>
                </a:solidFill>
                <a:ea typeface="+mj-ea"/>
              </a:rPr>
              <a:t>reassess</a:t>
            </a:r>
            <a:r>
              <a:rPr lang="fr-FR" sz="3600" b="1" dirty="0" smtClean="0">
                <a:solidFill>
                  <a:schemeClr val="tx1"/>
                </a:solidFill>
                <a:ea typeface="+mj-ea"/>
              </a:rPr>
              <a:t> the expertise of </a:t>
            </a:r>
            <a:r>
              <a:rPr lang="fr-FR" sz="3600" b="1" dirty="0" err="1" smtClean="0">
                <a:solidFill>
                  <a:schemeClr val="tx1"/>
                </a:solidFill>
                <a:ea typeface="+mj-ea"/>
              </a:rPr>
              <a:t>our</a:t>
            </a:r>
            <a:r>
              <a:rPr lang="fr-FR" sz="3600" b="1" dirty="0" smtClean="0">
                <a:solidFill>
                  <a:schemeClr val="tx1"/>
                </a:solidFill>
                <a:ea typeface="+mj-ea"/>
              </a:rPr>
              <a:t> </a:t>
            </a:r>
            <a:r>
              <a:rPr lang="fr-FR" sz="3600" b="1" dirty="0" err="1" smtClean="0">
                <a:solidFill>
                  <a:schemeClr val="tx1"/>
                </a:solidFill>
                <a:ea typeface="+mj-ea"/>
              </a:rPr>
              <a:t>sterilization</a:t>
            </a:r>
            <a:r>
              <a:rPr lang="fr-FR" sz="3600" b="1" dirty="0" smtClean="0">
                <a:solidFill>
                  <a:schemeClr val="tx1"/>
                </a:solidFill>
                <a:ea typeface="+mj-ea"/>
              </a:rPr>
              <a:t> staff </a:t>
            </a:r>
            <a:r>
              <a:rPr lang="fr-FR" sz="3600" b="1" dirty="0" err="1" smtClean="0">
                <a:solidFill>
                  <a:schemeClr val="tx1"/>
                </a:solidFill>
                <a:ea typeface="+mj-ea"/>
              </a:rPr>
              <a:t>members</a:t>
            </a:r>
            <a:endParaRPr lang="fr-FR" sz="3600" dirty="0" smtClean="0">
              <a:solidFill>
                <a:schemeClr val="tx1"/>
              </a:solidFill>
              <a:ea typeface="+mj-ea"/>
            </a:endParaRPr>
          </a:p>
        </p:txBody>
      </p:sp>
      <p:sp>
        <p:nvSpPr>
          <p:cNvPr id="8195" name="Sous-titre 2"/>
          <p:cNvSpPr>
            <a:spLocks noGrp="1"/>
          </p:cNvSpPr>
          <p:nvPr>
            <p:ph type="subTitle" idx="1"/>
          </p:nvPr>
        </p:nvSpPr>
        <p:spPr>
          <a:xfrm>
            <a:off x="1403350" y="2895600"/>
            <a:ext cx="6708775" cy="1752600"/>
          </a:xfrm>
        </p:spPr>
        <p:txBody>
          <a:bodyPr/>
          <a:lstStyle/>
          <a:p>
            <a:pPr marL="26988" eaLnBrk="1" hangingPunct="1">
              <a:lnSpc>
                <a:spcPct val="90000"/>
              </a:lnSpc>
              <a:buFont typeface="Arial" panose="020B0604020202020204" pitchFamily="34" charset="0"/>
              <a:buNone/>
            </a:pPr>
            <a:endParaRPr lang="fr-FR" altLang="en-US" sz="1100" smtClean="0">
              <a:solidFill>
                <a:srgbClr val="320E04"/>
              </a:solidFill>
            </a:endParaRPr>
          </a:p>
          <a:p>
            <a:pPr marL="26988" eaLnBrk="1" hangingPunct="1">
              <a:lnSpc>
                <a:spcPct val="80000"/>
              </a:lnSpc>
              <a:buFont typeface="Arial" panose="020B0604020202020204" pitchFamily="34" charset="0"/>
              <a:buNone/>
            </a:pPr>
            <a:r>
              <a:rPr lang="fr-FR" altLang="en-US" sz="1600" smtClean="0">
                <a:solidFill>
                  <a:srgbClr val="4B3E21"/>
                </a:solidFill>
              </a:rPr>
              <a:t>Presenting author : Julie Lefebvre</a:t>
            </a:r>
          </a:p>
          <a:p>
            <a:pPr marL="26988" eaLnBrk="1" hangingPunct="1">
              <a:lnSpc>
                <a:spcPct val="80000"/>
              </a:lnSpc>
              <a:buFont typeface="Arial" panose="020B0604020202020204" pitchFamily="34" charset="0"/>
              <a:buNone/>
            </a:pPr>
            <a:endParaRPr lang="fr-FR" altLang="en-US" sz="1600" smtClean="0">
              <a:solidFill>
                <a:srgbClr val="4B3E21"/>
              </a:solidFill>
            </a:endParaRPr>
          </a:p>
          <a:p>
            <a:pPr marL="26988" eaLnBrk="1" hangingPunct="1">
              <a:lnSpc>
                <a:spcPct val="80000"/>
              </a:lnSpc>
              <a:buFont typeface="Arial" panose="020B0604020202020204" pitchFamily="34" charset="0"/>
              <a:buNone/>
            </a:pPr>
            <a:r>
              <a:rPr lang="fr-FR" altLang="en-US" sz="1600" smtClean="0">
                <a:solidFill>
                  <a:srgbClr val="4B3E21"/>
                </a:solidFill>
              </a:rPr>
              <a:t>Julie LEFEBVRE</a:t>
            </a:r>
            <a:r>
              <a:rPr lang="fr-FR" altLang="en-US" sz="1600" baseline="30000" smtClean="0">
                <a:solidFill>
                  <a:srgbClr val="4B3E21"/>
                </a:solidFill>
              </a:rPr>
              <a:t>(1)</a:t>
            </a:r>
            <a:r>
              <a:rPr lang="fr-FR" altLang="en-US" sz="1600" smtClean="0">
                <a:solidFill>
                  <a:srgbClr val="4B3E21"/>
                </a:solidFill>
              </a:rPr>
              <a:t>, Julie SCHOLLER </a:t>
            </a:r>
            <a:r>
              <a:rPr lang="fr-FR" altLang="en-US" sz="1600" baseline="30000" smtClean="0">
                <a:solidFill>
                  <a:srgbClr val="4B3E21"/>
                </a:solidFill>
              </a:rPr>
              <a:t>(1)</a:t>
            </a:r>
            <a:r>
              <a:rPr lang="fr-FR" altLang="en-US" sz="1600" smtClean="0">
                <a:solidFill>
                  <a:srgbClr val="4B3E21"/>
                </a:solidFill>
              </a:rPr>
              <a:t>, Romain DESCHAMPS</a:t>
            </a:r>
            <a:r>
              <a:rPr lang="fr-FR" altLang="en-US" sz="1600" baseline="30000" smtClean="0">
                <a:solidFill>
                  <a:srgbClr val="4B3E21"/>
                </a:solidFill>
              </a:rPr>
              <a:t>(1)</a:t>
            </a:r>
            <a:r>
              <a:rPr lang="fr-FR" altLang="en-US" sz="1600" smtClean="0">
                <a:solidFill>
                  <a:srgbClr val="4B3E21"/>
                </a:solidFill>
              </a:rPr>
              <a:t>, Bernard MATHERN</a:t>
            </a:r>
            <a:r>
              <a:rPr lang="fr-FR" altLang="en-US" sz="1600" baseline="30000" smtClean="0">
                <a:solidFill>
                  <a:srgbClr val="4B3E21"/>
                </a:solidFill>
              </a:rPr>
              <a:t>(1)</a:t>
            </a:r>
            <a:r>
              <a:rPr lang="fr-FR" altLang="en-US" sz="1600" smtClean="0">
                <a:solidFill>
                  <a:srgbClr val="4B3E21"/>
                </a:solidFill>
              </a:rPr>
              <a:t>, Marie-Pierre KEMPF</a:t>
            </a:r>
            <a:r>
              <a:rPr lang="fr-FR" altLang="en-US" sz="1600" baseline="30000" smtClean="0">
                <a:solidFill>
                  <a:srgbClr val="4B3E21"/>
                </a:solidFill>
              </a:rPr>
              <a:t>(1)</a:t>
            </a:r>
            <a:r>
              <a:rPr lang="fr-FR" altLang="en-US" sz="1600" smtClean="0">
                <a:solidFill>
                  <a:srgbClr val="4B3E21"/>
                </a:solidFill>
              </a:rPr>
              <a:t>, Bénédicte GOURIEUX</a:t>
            </a:r>
            <a:r>
              <a:rPr lang="fr-FR" altLang="en-US" sz="1600" baseline="30000" smtClean="0">
                <a:solidFill>
                  <a:srgbClr val="4B3E21"/>
                </a:solidFill>
              </a:rPr>
              <a:t>(1)</a:t>
            </a:r>
            <a:endParaRPr lang="fr-FR" altLang="en-US" sz="1600" smtClean="0">
              <a:solidFill>
                <a:srgbClr val="4B3E21"/>
              </a:solidFill>
            </a:endParaRPr>
          </a:p>
          <a:p>
            <a:pPr marL="26988" eaLnBrk="1" hangingPunct="1">
              <a:lnSpc>
                <a:spcPct val="80000"/>
              </a:lnSpc>
              <a:buFont typeface="Arial" panose="020B0604020202020204" pitchFamily="34" charset="0"/>
              <a:buNone/>
            </a:pPr>
            <a:endParaRPr lang="fr-FR" altLang="en-US" sz="1600" smtClean="0">
              <a:solidFill>
                <a:srgbClr val="4B3E21"/>
              </a:solidFill>
            </a:endParaRPr>
          </a:p>
          <a:p>
            <a:pPr marL="26988" eaLnBrk="1" hangingPunct="1">
              <a:lnSpc>
                <a:spcPct val="80000"/>
              </a:lnSpc>
              <a:buFont typeface="Arial" panose="020B0604020202020204" pitchFamily="34" charset="0"/>
              <a:buAutoNum type="arabicParenBoth"/>
            </a:pPr>
            <a:r>
              <a:rPr lang="fr-FR" altLang="en-US" sz="1600" smtClean="0">
                <a:solidFill>
                  <a:srgbClr val="4B3E21"/>
                </a:solidFill>
              </a:rPr>
              <a:t>Establishment : Strasbourg University Hospital, FRANCE</a:t>
            </a:r>
          </a:p>
          <a:p>
            <a:pPr marL="26988" eaLnBrk="1" hangingPunct="1">
              <a:lnSpc>
                <a:spcPct val="80000"/>
              </a:lnSpc>
            </a:pPr>
            <a:r>
              <a:rPr lang="fr-FR" altLang="en-US" sz="1600" smtClean="0">
                <a:solidFill>
                  <a:srgbClr val="4B3E21"/>
                </a:solidFill>
              </a:rPr>
              <a:t>      Department : Pharmacy-Sterilization</a:t>
            </a:r>
          </a:p>
          <a:p>
            <a:pPr marL="26988" eaLnBrk="1" hangingPunct="1">
              <a:lnSpc>
                <a:spcPct val="80000"/>
              </a:lnSpc>
              <a:buFont typeface="Arial" panose="020B0604020202020204" pitchFamily="34" charset="0"/>
              <a:buNone/>
            </a:pPr>
            <a:endParaRPr lang="fr-FR" altLang="en-US" sz="1600" smtClean="0">
              <a:solidFill>
                <a:srgbClr val="4B3E21"/>
              </a:solidFill>
            </a:endParaRPr>
          </a:p>
          <a:p>
            <a:pPr marL="26988" eaLnBrk="1" hangingPunct="1">
              <a:lnSpc>
                <a:spcPct val="80000"/>
              </a:lnSpc>
              <a:buFont typeface="Arial" panose="020B0604020202020204" pitchFamily="34" charset="0"/>
              <a:buNone/>
            </a:pPr>
            <a:endParaRPr lang="fr-FR" altLang="en-US" sz="1600" smtClean="0">
              <a:solidFill>
                <a:srgbClr val="4B3E21"/>
              </a:solidFill>
            </a:endParaRPr>
          </a:p>
          <a:p>
            <a:pPr marL="26988" eaLnBrk="1" hangingPunct="1">
              <a:lnSpc>
                <a:spcPct val="80000"/>
              </a:lnSpc>
              <a:buFont typeface="Arial" panose="020B0604020202020204" pitchFamily="34" charset="0"/>
              <a:buNone/>
            </a:pPr>
            <a:endParaRPr lang="fr-FR" altLang="en-US" sz="1100" smtClean="0">
              <a:solidFill>
                <a:srgbClr val="4B3E21"/>
              </a:solidFill>
            </a:endParaRPr>
          </a:p>
          <a:p>
            <a:pPr marL="26988" eaLnBrk="1" hangingPunct="1">
              <a:lnSpc>
                <a:spcPct val="90000"/>
              </a:lnSpc>
              <a:buFont typeface="Arial" panose="020B0604020202020204" pitchFamily="34" charset="0"/>
              <a:buNone/>
            </a:pPr>
            <a:endParaRPr lang="fr-FR" altLang="en-US" sz="1100" smtClean="0">
              <a:solidFill>
                <a:srgbClr val="320E04"/>
              </a:solidFill>
            </a:endParaRPr>
          </a:p>
        </p:txBody>
      </p:sp>
      <p:pic>
        <p:nvPicPr>
          <p:cNvPr id="8196" name="Picture 9" descr="WFHSS Word Congress 201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5445125"/>
            <a:ext cx="7572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86713" y="4167188"/>
            <a:ext cx="73501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21"/>
          <p:cNvGrpSpPr>
            <a:grpSpLocks noChangeAspect="1"/>
          </p:cNvGrpSpPr>
          <p:nvPr/>
        </p:nvGrpSpPr>
        <p:grpSpPr bwMode="auto">
          <a:xfrm>
            <a:off x="6959600" y="4238625"/>
            <a:ext cx="1096963" cy="884238"/>
            <a:chOff x="1338" y="0"/>
            <a:chExt cx="985" cy="793"/>
          </a:xfrm>
        </p:grpSpPr>
        <p:sp>
          <p:nvSpPr>
            <p:cNvPr id="8199" name="AutoShape 20"/>
            <p:cNvSpPr>
              <a:spLocks noChangeAspect="1" noChangeArrowheads="1" noTextEdit="1"/>
            </p:cNvSpPr>
            <p:nvPr/>
          </p:nvSpPr>
          <p:spPr bwMode="auto">
            <a:xfrm>
              <a:off x="1338" y="0"/>
              <a:ext cx="985"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0" name="Rectangle 22"/>
            <p:cNvSpPr>
              <a:spLocks noChangeArrowheads="1"/>
            </p:cNvSpPr>
            <p:nvPr/>
          </p:nvSpPr>
          <p:spPr bwMode="auto">
            <a:xfrm>
              <a:off x="1338" y="0"/>
              <a:ext cx="3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en-US">
                  <a:solidFill>
                    <a:srgbClr val="000000"/>
                  </a:solidFill>
                </a:rPr>
                <a:t> </a:t>
              </a:r>
              <a:endParaRPr lang="fr-FR" altLang="en-US">
                <a:latin typeface="Arial" panose="020B0604020202020204" pitchFamily="34" charset="0"/>
              </a:endParaRPr>
            </a:p>
          </p:txBody>
        </p:sp>
        <p:pic>
          <p:nvPicPr>
            <p:cNvPr id="8201"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2" y="64"/>
              <a:ext cx="797"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24"/>
            <p:cNvSpPr>
              <a:spLocks noChangeArrowheads="1"/>
            </p:cNvSpPr>
            <p:nvPr/>
          </p:nvSpPr>
          <p:spPr bwMode="auto">
            <a:xfrm>
              <a:off x="2230" y="596"/>
              <a:ext cx="37"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en-US">
                  <a:solidFill>
                    <a:srgbClr val="000000"/>
                  </a:solidFill>
                </a:rPr>
                <a:t> </a:t>
              </a:r>
              <a:endParaRPr lang="fr-FR" altLang="en-US">
                <a:latin typeface="Arial" panose="020B0604020202020204" pitchFamily="34" charset="0"/>
              </a:endParaRPr>
            </a:p>
          </p:txBody>
        </p:sp>
        <p:sp>
          <p:nvSpPr>
            <p:cNvPr id="8203" name="Rectangle 26"/>
            <p:cNvSpPr>
              <a:spLocks noChangeArrowheads="1"/>
            </p:cNvSpPr>
            <p:nvPr/>
          </p:nvSpPr>
          <p:spPr bwMode="auto">
            <a:xfrm>
              <a:off x="2260" y="178"/>
              <a:ext cx="3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en-US">
                  <a:solidFill>
                    <a:srgbClr val="000000"/>
                  </a:solidFill>
                </a:rPr>
                <a:t> </a:t>
              </a:r>
              <a:endParaRPr lang="fr-FR" altLang="en-US">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fr-FR" sz="3900" smtClean="0">
                <a:effectLst>
                  <a:outerShdw blurRad="38100" dist="38100" dir="2700000" algn="tl">
                    <a:srgbClr val="000000"/>
                  </a:outerShdw>
                </a:effectLst>
              </a:rPr>
              <a:t>Simple choice question preview</a:t>
            </a:r>
          </a:p>
        </p:txBody>
      </p:sp>
      <p:pic>
        <p:nvPicPr>
          <p:cNvPr id="26627" name="Image 2"/>
          <p:cNvPicPr>
            <a:picLocks noChangeAspect="1"/>
          </p:cNvPicPr>
          <p:nvPr/>
        </p:nvPicPr>
        <p:blipFill>
          <a:blip r:embed="rId3">
            <a:extLst>
              <a:ext uri="{28A0092B-C50C-407E-A947-70E740481C1C}">
                <a14:useLocalDpi xmlns:a14="http://schemas.microsoft.com/office/drawing/2010/main" val="0"/>
              </a:ext>
            </a:extLst>
          </a:blip>
          <a:srcRect l="9837" t="6601" r="9837" b="5202"/>
          <a:stretch>
            <a:fillRect/>
          </a:stretch>
        </p:blipFill>
        <p:spPr bwMode="auto">
          <a:xfrm>
            <a:off x="657225" y="1395413"/>
            <a:ext cx="8243888"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fr-FR" sz="3900" smtClean="0">
                <a:effectLst>
                  <a:outerShdw blurRad="38100" dist="38100" dir="2700000" algn="tl">
                    <a:srgbClr val="000000"/>
                  </a:outerShdw>
                </a:effectLst>
              </a:rPr>
              <a:t>Multiple-choice question preview</a:t>
            </a:r>
          </a:p>
        </p:txBody>
      </p:sp>
      <p:pic>
        <p:nvPicPr>
          <p:cNvPr id="28675" name="Image 1"/>
          <p:cNvPicPr>
            <a:picLocks noChangeAspect="1"/>
          </p:cNvPicPr>
          <p:nvPr/>
        </p:nvPicPr>
        <p:blipFill>
          <a:blip r:embed="rId3">
            <a:extLst>
              <a:ext uri="{28A0092B-C50C-407E-A947-70E740481C1C}">
                <a14:useLocalDpi xmlns:a14="http://schemas.microsoft.com/office/drawing/2010/main" val="0"/>
              </a:ext>
            </a:extLst>
          </a:blip>
          <a:srcRect l="10625" t="5901" r="10233" b="4501"/>
          <a:stretch>
            <a:fillRect/>
          </a:stretch>
        </p:blipFill>
        <p:spPr bwMode="auto">
          <a:xfrm>
            <a:off x="684213" y="1417638"/>
            <a:ext cx="8027987"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fr-FR" smtClean="0">
                <a:effectLst>
                  <a:outerShdw blurRad="38100" dist="38100" dir="2700000" algn="tl">
                    <a:srgbClr val="000000"/>
                  </a:outerShdw>
                </a:effectLst>
              </a:rPr>
              <a:t>Illustration-question preview</a:t>
            </a:r>
          </a:p>
        </p:txBody>
      </p:sp>
      <p:pic>
        <p:nvPicPr>
          <p:cNvPr id="30723" name="Image 1"/>
          <p:cNvPicPr>
            <a:picLocks noChangeAspect="1" noChangeArrowheads="1"/>
          </p:cNvPicPr>
          <p:nvPr/>
        </p:nvPicPr>
        <p:blipFill>
          <a:blip r:embed="rId3">
            <a:extLst>
              <a:ext uri="{28A0092B-C50C-407E-A947-70E740481C1C}">
                <a14:useLocalDpi xmlns:a14="http://schemas.microsoft.com/office/drawing/2010/main" val="0"/>
              </a:ext>
            </a:extLst>
          </a:blip>
          <a:srcRect l="10240" t="4869" r="9683" b="5135"/>
          <a:stretch>
            <a:fillRect/>
          </a:stretch>
        </p:blipFill>
        <p:spPr bwMode="auto">
          <a:xfrm>
            <a:off x="342900" y="1514475"/>
            <a:ext cx="8458200" cy="536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contenu 2"/>
          <p:cNvSpPr>
            <a:spLocks noGrp="1"/>
          </p:cNvSpPr>
          <p:nvPr>
            <p:ph idx="1"/>
          </p:nvPr>
        </p:nvSpPr>
        <p:spPr>
          <a:xfrm>
            <a:off x="1212850" y="1504950"/>
            <a:ext cx="7602538" cy="4800600"/>
          </a:xfrm>
        </p:spPr>
        <p:txBody>
          <a:bodyPr/>
          <a:lstStyle/>
          <a:p>
            <a:pPr lvl="1"/>
            <a:r>
              <a:rPr lang="fr-FR" altLang="en-US" smtClean="0"/>
              <a:t>45 learners : distribution on seniority and staff categories</a:t>
            </a:r>
          </a:p>
          <a:p>
            <a:pPr eaLnBrk="1" hangingPunct="1"/>
            <a:endParaRPr lang="fr-FR" altLang="en-US" smtClean="0"/>
          </a:p>
        </p:txBody>
      </p:sp>
      <p:sp>
        <p:nvSpPr>
          <p:cNvPr id="2" name="Espace réservé du pied de page 1"/>
          <p:cNvSpPr>
            <a:spLocks noGrp="1"/>
          </p:cNvSpPr>
          <p:nvPr>
            <p:ph type="ftr" sz="quarter" idx="11"/>
          </p:nvPr>
        </p:nvSpPr>
        <p:spPr/>
        <p:txBody>
          <a:bodyPr/>
          <a:lstStyle/>
          <a:p>
            <a:pPr>
              <a:defRPr/>
            </a:pPr>
            <a:r>
              <a:rPr lang="fr-FR"/>
              <a:t>WFHSS 2015 Lille</a:t>
            </a:r>
          </a:p>
        </p:txBody>
      </p:sp>
      <p:sp>
        <p:nvSpPr>
          <p:cNvPr id="32772"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A205164-259D-4ECC-95AB-2B1048FE79E9}" type="slidenum">
              <a:rPr lang="fr-FR" altLang="en-US" smtClean="0">
                <a:solidFill>
                  <a:srgbClr val="B5A788"/>
                </a:solidFill>
              </a:rPr>
              <a:pPr/>
              <a:t>13</a:t>
            </a:fld>
            <a:endParaRPr lang="fr-FR" altLang="en-US" smtClean="0">
              <a:solidFill>
                <a:srgbClr val="B5A788"/>
              </a:solidFill>
            </a:endParaRPr>
          </a:p>
        </p:txBody>
      </p:sp>
      <p:graphicFrame>
        <p:nvGraphicFramePr>
          <p:cNvPr id="32773" name="Objet 3"/>
          <p:cNvGraphicFramePr>
            <a:graphicFrameLocks noChangeAspect="1"/>
          </p:cNvGraphicFramePr>
          <p:nvPr/>
        </p:nvGraphicFramePr>
        <p:xfrm>
          <a:off x="539750" y="3068638"/>
          <a:ext cx="7467600" cy="2768600"/>
        </p:xfrm>
        <a:graphic>
          <a:graphicData uri="http://schemas.openxmlformats.org/presentationml/2006/ole">
            <mc:AlternateContent xmlns:mc="http://schemas.openxmlformats.org/markup-compatibility/2006">
              <mc:Choice xmlns:v="urn:schemas-microsoft-com:vml" Requires="v">
                <p:oleObj spid="_x0000_s32796" name="Document" r:id="rId4" imgW="5765800" imgH="2146300" progId="Word.Document.12">
                  <p:embed/>
                </p:oleObj>
              </mc:Choice>
              <mc:Fallback>
                <p:oleObj name="Document" r:id="rId4" imgW="5765800" imgH="2146300" progId="Word.Document.12">
                  <p:embed/>
                  <p:pic>
                    <p:nvPicPr>
                      <p:cNvPr id="0" name="Obje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3068638"/>
                        <a:ext cx="74676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Tableau 4"/>
          <p:cNvGraphicFramePr>
            <a:graphicFrameLocks noGrp="1"/>
          </p:cNvGraphicFramePr>
          <p:nvPr/>
        </p:nvGraphicFramePr>
        <p:xfrm>
          <a:off x="1331913" y="5216525"/>
          <a:ext cx="3887787" cy="1428750"/>
        </p:xfrm>
        <a:graphic>
          <a:graphicData uri="http://schemas.openxmlformats.org/drawingml/2006/table">
            <a:tbl>
              <a:tblPr firstRow="1" firstCol="1" bandRow="1"/>
              <a:tblGrid>
                <a:gridCol w="2663844"/>
                <a:gridCol w="1223943"/>
              </a:tblGrid>
              <a:tr h="476250">
                <a:tc>
                  <a:txBody>
                    <a:bodyPr/>
                    <a:lstStyle/>
                    <a:p>
                      <a:pPr algn="just">
                        <a:lnSpc>
                          <a:spcPct val="150000"/>
                        </a:lnSpc>
                        <a:spcAft>
                          <a:spcPts val="1000"/>
                        </a:spcAft>
                      </a:pPr>
                      <a:r>
                        <a:rPr lang="fr-FR" sz="1000" b="1" dirty="0" err="1" smtClean="0">
                          <a:effectLst/>
                          <a:latin typeface="Arial"/>
                          <a:ea typeface="Calibri"/>
                          <a:cs typeface="Times New Roman"/>
                        </a:rPr>
                        <a:t>Average</a:t>
                      </a:r>
                      <a:r>
                        <a:rPr lang="fr-FR" sz="1000" b="1" dirty="0" smtClean="0">
                          <a:effectLst/>
                          <a:latin typeface="Arial"/>
                          <a:ea typeface="Calibri"/>
                          <a:cs typeface="Times New Roman"/>
                        </a:rPr>
                        <a:t> </a:t>
                      </a:r>
                      <a:r>
                        <a:rPr lang="fr-FR" sz="1000" b="1" dirty="0" err="1" smtClean="0">
                          <a:effectLst/>
                          <a:latin typeface="Arial"/>
                          <a:ea typeface="Calibri"/>
                          <a:cs typeface="Times New Roman"/>
                        </a:rPr>
                        <a:t>age</a:t>
                      </a:r>
                      <a:r>
                        <a:rPr lang="fr-FR" sz="1000" b="1" dirty="0" smtClean="0">
                          <a:effectLst/>
                          <a:latin typeface="Arial"/>
                          <a:ea typeface="Calibri"/>
                          <a:cs typeface="Times New Roman"/>
                        </a:rPr>
                        <a:t> (</a:t>
                      </a:r>
                      <a:r>
                        <a:rPr lang="fr-FR" sz="1000" b="1" dirty="0" err="1" smtClean="0">
                          <a:effectLst/>
                          <a:latin typeface="Arial"/>
                          <a:ea typeface="Calibri"/>
                          <a:cs typeface="Times New Roman"/>
                        </a:rPr>
                        <a:t>Years</a:t>
                      </a:r>
                      <a:r>
                        <a:rPr lang="fr-FR" sz="1000" b="1" dirty="0" smtClean="0">
                          <a:effectLst/>
                          <a:latin typeface="Arial"/>
                          <a:ea typeface="Calibri"/>
                          <a:cs typeface="Times New Roman"/>
                        </a:rPr>
                        <a:t>)</a:t>
                      </a:r>
                      <a:endParaRPr lang="fr-FR" sz="1000" b="1" dirty="0">
                        <a:effectLst/>
                        <a:latin typeface="Arial"/>
                        <a:ea typeface="Calibri"/>
                        <a:cs typeface="Times New Roman"/>
                      </a:endParaRPr>
                    </a:p>
                  </a:txBody>
                  <a:tcPr marL="24758" marR="24758"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Aft>
                          <a:spcPts val="1000"/>
                        </a:spcAft>
                      </a:pPr>
                      <a:r>
                        <a:rPr lang="fr-FR" sz="1000" b="1">
                          <a:effectLst/>
                          <a:latin typeface="Arial"/>
                          <a:ea typeface="Calibri"/>
                          <a:cs typeface="Times New Roman"/>
                        </a:rPr>
                        <a:t>37</a:t>
                      </a:r>
                    </a:p>
                  </a:txBody>
                  <a:tcPr marL="24758" marR="24758"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476250">
                <a:tc>
                  <a:txBody>
                    <a:bodyPr/>
                    <a:lstStyle/>
                    <a:p>
                      <a:pPr algn="just">
                        <a:lnSpc>
                          <a:spcPct val="150000"/>
                        </a:lnSpc>
                        <a:spcAft>
                          <a:spcPts val="1000"/>
                        </a:spcAft>
                      </a:pPr>
                      <a:r>
                        <a:rPr lang="fr-FR" sz="1000" b="1" dirty="0" smtClean="0">
                          <a:effectLst/>
                          <a:latin typeface="Arial"/>
                          <a:ea typeface="Calibri"/>
                          <a:cs typeface="Times New Roman"/>
                        </a:rPr>
                        <a:t>Minium </a:t>
                      </a:r>
                      <a:r>
                        <a:rPr lang="fr-FR" sz="1000" b="1" dirty="0" err="1" smtClean="0">
                          <a:effectLst/>
                          <a:latin typeface="Arial"/>
                          <a:ea typeface="Calibri"/>
                          <a:cs typeface="Times New Roman"/>
                        </a:rPr>
                        <a:t>age</a:t>
                      </a:r>
                      <a:r>
                        <a:rPr lang="fr-FR" sz="1000" b="1" dirty="0" smtClean="0">
                          <a:effectLst/>
                          <a:latin typeface="Arial"/>
                          <a:ea typeface="Calibri"/>
                          <a:cs typeface="Times New Roman"/>
                        </a:rPr>
                        <a:t> (</a:t>
                      </a:r>
                      <a:r>
                        <a:rPr lang="fr-FR" sz="1000" b="1" dirty="0" err="1" smtClean="0">
                          <a:effectLst/>
                          <a:latin typeface="Arial"/>
                          <a:ea typeface="Calibri"/>
                          <a:cs typeface="Times New Roman"/>
                        </a:rPr>
                        <a:t>Years</a:t>
                      </a:r>
                      <a:r>
                        <a:rPr lang="fr-FR" sz="1000" b="1" dirty="0" smtClean="0">
                          <a:effectLst/>
                          <a:latin typeface="Arial"/>
                          <a:ea typeface="Calibri"/>
                          <a:cs typeface="Times New Roman"/>
                        </a:rPr>
                        <a:t>)</a:t>
                      </a:r>
                      <a:endParaRPr lang="fr-FR" sz="1000" b="1" dirty="0">
                        <a:effectLst/>
                        <a:latin typeface="Arial"/>
                        <a:ea typeface="Calibri"/>
                        <a:cs typeface="Times New Roman"/>
                      </a:endParaRPr>
                    </a:p>
                  </a:txBody>
                  <a:tcPr marL="24758" marR="24758"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fr-FR" sz="1000" b="1" dirty="0">
                          <a:effectLst/>
                          <a:latin typeface="Arial"/>
                          <a:ea typeface="Calibri"/>
                          <a:cs typeface="Times New Roman"/>
                        </a:rPr>
                        <a:t>21</a:t>
                      </a:r>
                    </a:p>
                  </a:txBody>
                  <a:tcPr marL="24758" marR="24758"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476250">
                <a:tc>
                  <a:txBody>
                    <a:bodyPr/>
                    <a:lstStyle/>
                    <a:p>
                      <a:pPr algn="just">
                        <a:lnSpc>
                          <a:spcPct val="150000"/>
                        </a:lnSpc>
                        <a:spcAft>
                          <a:spcPts val="1000"/>
                        </a:spcAft>
                      </a:pPr>
                      <a:r>
                        <a:rPr lang="fr-FR" sz="1000" b="1" dirty="0" smtClean="0">
                          <a:effectLst/>
                          <a:latin typeface="Arial"/>
                          <a:ea typeface="Calibri"/>
                          <a:cs typeface="Times New Roman"/>
                        </a:rPr>
                        <a:t>Maximum </a:t>
                      </a:r>
                      <a:r>
                        <a:rPr lang="fr-FR" sz="1000" b="1" dirty="0" err="1" smtClean="0">
                          <a:effectLst/>
                          <a:latin typeface="Arial"/>
                          <a:ea typeface="Calibri"/>
                          <a:cs typeface="Times New Roman"/>
                        </a:rPr>
                        <a:t>age</a:t>
                      </a:r>
                      <a:r>
                        <a:rPr lang="fr-FR" sz="1000" b="1" dirty="0" smtClean="0">
                          <a:effectLst/>
                          <a:latin typeface="Arial"/>
                          <a:ea typeface="Calibri"/>
                          <a:cs typeface="Times New Roman"/>
                        </a:rPr>
                        <a:t> (</a:t>
                      </a:r>
                      <a:r>
                        <a:rPr lang="fr-FR" sz="1000" b="1" dirty="0" err="1" smtClean="0">
                          <a:effectLst/>
                          <a:latin typeface="Arial"/>
                          <a:ea typeface="Calibri"/>
                          <a:cs typeface="Times New Roman"/>
                        </a:rPr>
                        <a:t>Years</a:t>
                      </a:r>
                      <a:r>
                        <a:rPr lang="fr-FR" sz="1000" b="1" dirty="0" smtClean="0">
                          <a:effectLst/>
                          <a:latin typeface="Arial"/>
                          <a:ea typeface="Calibri"/>
                          <a:cs typeface="Times New Roman"/>
                        </a:rPr>
                        <a:t>)</a:t>
                      </a:r>
                      <a:endParaRPr lang="fr-FR" sz="1000" b="1" dirty="0">
                        <a:effectLst/>
                        <a:latin typeface="Arial"/>
                        <a:ea typeface="Calibri"/>
                        <a:cs typeface="Times New Roman"/>
                      </a:endParaRPr>
                    </a:p>
                  </a:txBody>
                  <a:tcPr marL="24758" marR="24758"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fr-FR" sz="1000" b="1" dirty="0">
                          <a:effectLst/>
                          <a:latin typeface="Arial"/>
                          <a:ea typeface="Calibri"/>
                          <a:cs typeface="Times New Roman"/>
                        </a:rPr>
                        <a:t>60</a:t>
                      </a:r>
                    </a:p>
                  </a:txBody>
                  <a:tcPr marL="24758" marR="24758"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r>
            </a:tbl>
          </a:graphicData>
        </a:graphic>
      </p:graphicFrame>
      <p:sp>
        <p:nvSpPr>
          <p:cNvPr id="6" name="Rectangle 5"/>
          <p:cNvSpPr/>
          <p:nvPr/>
        </p:nvSpPr>
        <p:spPr>
          <a:xfrm>
            <a:off x="1619250" y="333375"/>
            <a:ext cx="7129463" cy="584200"/>
          </a:xfrm>
          <a:prstGeom prst="rect">
            <a:avLst/>
          </a:prstGeom>
        </p:spPr>
        <p:txBody>
          <a:bodyPr>
            <a:spAutoFit/>
          </a:bodyPr>
          <a:lstStyle/>
          <a:p>
            <a:pPr>
              <a:defRPr/>
            </a:pPr>
            <a:r>
              <a:rPr lang="fr-FR" sz="3200" b="1" u="sng" dirty="0">
                <a:solidFill>
                  <a:schemeClr val="tx2">
                    <a:satMod val="130000"/>
                  </a:schemeClr>
                </a:solidFill>
                <a:latin typeface="+mj-lt"/>
                <a:ea typeface="+mn-ea"/>
                <a:cs typeface="Arial" panose="020B0604020202020204" pitchFamily="34" charset="0"/>
              </a:rPr>
              <a:t>Test phase : </a:t>
            </a:r>
            <a:r>
              <a:rPr lang="fr-FR" sz="3200" b="1" u="sng" dirty="0" err="1">
                <a:solidFill>
                  <a:schemeClr val="tx2">
                    <a:satMod val="130000"/>
                  </a:schemeClr>
                </a:solidFill>
                <a:latin typeface="+mj-lt"/>
                <a:ea typeface="+mn-ea"/>
                <a:cs typeface="Arial" panose="020B0604020202020204" pitchFamily="34" charset="0"/>
              </a:rPr>
              <a:t>general</a:t>
            </a:r>
            <a:r>
              <a:rPr lang="fr-FR" sz="3200" b="1" u="sng" dirty="0">
                <a:solidFill>
                  <a:schemeClr val="tx2">
                    <a:satMod val="130000"/>
                  </a:schemeClr>
                </a:solidFill>
                <a:latin typeface="+mj-lt"/>
                <a:ea typeface="+mn-ea"/>
                <a:cs typeface="Arial" panose="020B0604020202020204" pitchFamily="34" charset="0"/>
              </a:rPr>
              <a:t> </a:t>
            </a:r>
            <a:r>
              <a:rPr lang="fr-FR" sz="3200" b="1" u="sng" dirty="0" err="1">
                <a:solidFill>
                  <a:schemeClr val="tx2">
                    <a:satMod val="130000"/>
                  </a:schemeClr>
                </a:solidFill>
                <a:latin typeface="+mj-lt"/>
                <a:ea typeface="+mn-ea"/>
                <a:cs typeface="Arial" panose="020B0604020202020204" pitchFamily="34" charset="0"/>
              </a:rPr>
              <a:t>characteristics</a:t>
            </a:r>
            <a:endParaRPr lang="fr-FR" sz="3200" b="1" u="sng" dirty="0">
              <a:solidFill>
                <a:schemeClr val="tx2">
                  <a:satMod val="130000"/>
                </a:schemeClr>
              </a:solidFill>
              <a:latin typeface="+mj-lt"/>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1517650" y="106363"/>
            <a:ext cx="7499350" cy="1143000"/>
          </a:xfrm>
        </p:spPr>
        <p:txBody>
          <a:bodyPr vert="horz" wrap="square" lIns="91440" tIns="45720" rIns="91440" bIns="45720" numCol="1" anchorCtr="0" compatLnSpc="1">
            <a:prstTxWarp prst="textNoShape">
              <a:avLst/>
            </a:prstTxWarp>
          </a:bodyPr>
          <a:lstStyle/>
          <a:p>
            <a:pPr eaLnBrk="1" hangingPunct="1">
              <a:defRPr/>
            </a:pPr>
            <a:r>
              <a:rPr lang="fr-FR" sz="3600" b="1" u="sng" smtClean="0">
                <a:effectLst>
                  <a:outerShdw blurRad="38100" dist="38100" dir="2700000" algn="tl">
                    <a:srgbClr val="000000"/>
                  </a:outerShdw>
                </a:effectLst>
              </a:rPr>
              <a:t>Results : general characteristics</a:t>
            </a:r>
          </a:p>
        </p:txBody>
      </p:sp>
      <p:sp>
        <p:nvSpPr>
          <p:cNvPr id="34819" name="Rectangle 117"/>
          <p:cNvSpPr>
            <a:spLocks noChangeArrowheads="1"/>
          </p:cNvSpPr>
          <p:nvPr/>
        </p:nvSpPr>
        <p:spPr bwMode="auto">
          <a:xfrm>
            <a:off x="5267325" y="1714500"/>
            <a:ext cx="6824663"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a:p>
        </p:txBody>
      </p:sp>
      <p:sp>
        <p:nvSpPr>
          <p:cNvPr id="34820" name="Rectangle 118"/>
          <p:cNvSpPr>
            <a:spLocks noChangeArrowheads="1"/>
          </p:cNvSpPr>
          <p:nvPr/>
        </p:nvSpPr>
        <p:spPr bwMode="auto">
          <a:xfrm>
            <a:off x="5267325" y="4421188"/>
            <a:ext cx="6824663"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a:p>
        </p:txBody>
      </p:sp>
      <p:sp>
        <p:nvSpPr>
          <p:cNvPr id="2" name="Espace réservé du pied de page 1"/>
          <p:cNvSpPr>
            <a:spLocks noGrp="1"/>
          </p:cNvSpPr>
          <p:nvPr>
            <p:ph type="ftr" sz="quarter" idx="11"/>
          </p:nvPr>
        </p:nvSpPr>
        <p:spPr/>
        <p:txBody>
          <a:bodyPr/>
          <a:lstStyle/>
          <a:p>
            <a:pPr>
              <a:defRPr/>
            </a:pPr>
            <a:r>
              <a:rPr lang="fr-FR"/>
              <a:t>WFHSS 2015 Lille</a:t>
            </a:r>
          </a:p>
        </p:txBody>
      </p:sp>
      <p:sp>
        <p:nvSpPr>
          <p:cNvPr id="34822"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91B9A94-E8FF-4AA6-8176-CF6C9EE0F9BA}" type="slidenum">
              <a:rPr lang="fr-FR" altLang="en-US" smtClean="0">
                <a:solidFill>
                  <a:srgbClr val="B5A788"/>
                </a:solidFill>
              </a:rPr>
              <a:pPr/>
              <a:t>14</a:t>
            </a:fld>
            <a:endParaRPr lang="fr-FR" altLang="en-US" smtClean="0">
              <a:solidFill>
                <a:srgbClr val="B5A788"/>
              </a:solidFill>
            </a:endParaRPr>
          </a:p>
        </p:txBody>
      </p:sp>
      <p:graphicFrame>
        <p:nvGraphicFramePr>
          <p:cNvPr id="4" name="Tableau 3"/>
          <p:cNvGraphicFramePr>
            <a:graphicFrameLocks noGrp="1"/>
          </p:cNvGraphicFramePr>
          <p:nvPr/>
        </p:nvGraphicFramePr>
        <p:xfrm>
          <a:off x="1352550" y="1600200"/>
          <a:ext cx="4011613" cy="3911600"/>
        </p:xfrm>
        <a:graphic>
          <a:graphicData uri="http://schemas.openxmlformats.org/drawingml/2006/table">
            <a:tbl>
              <a:tblPr/>
              <a:tblGrid>
                <a:gridCol w="2138363"/>
                <a:gridCol w="1873250"/>
              </a:tblGrid>
              <a:tr h="558800">
                <a:tc>
                  <a:txBody>
                    <a:bodyPr/>
                    <a:lstStyle/>
                    <a:p>
                      <a:pPr marL="0" marR="0" lvl="0" indent="0" algn="just" defTabSz="914400" rtl="0" eaLnBrk="1" fontAlgn="base" latinLnBrk="0" hangingPunct="1">
                        <a:lnSpc>
                          <a:spcPct val="150000"/>
                        </a:lnSpc>
                        <a:spcBef>
                          <a:spcPct val="0"/>
                        </a:spcBef>
                        <a:spcAft>
                          <a:spcPts val="100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Calibri" pitchFamily="34" charset="0"/>
                        </a:rPr>
                        <a:t>% medium rate</a:t>
                      </a:r>
                    </a:p>
                  </a:txBody>
                  <a:tcPr marL="24772" marR="24772"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E2F3"/>
                    </a:solidFill>
                  </a:tcPr>
                </a:tc>
                <a:tc>
                  <a:txBody>
                    <a:bodyPr/>
                    <a:lstStyle/>
                    <a:p>
                      <a:pPr marL="0" marR="0" lvl="0" indent="0" algn="ctr" defTabSz="914400" rtl="0" eaLnBrk="1" fontAlgn="base" latinLnBrk="0" hangingPunct="1">
                        <a:lnSpc>
                          <a:spcPct val="150000"/>
                        </a:lnSpc>
                        <a:spcBef>
                          <a:spcPct val="0"/>
                        </a:spcBef>
                        <a:spcAft>
                          <a:spcPts val="100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Calibri" pitchFamily="34" charset="0"/>
                        </a:rPr>
                        <a:t>84.7%</a:t>
                      </a:r>
                    </a:p>
                  </a:txBody>
                  <a:tcPr marL="24772" marR="24772"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E2F3"/>
                    </a:solidFill>
                  </a:tcPr>
                </a:tc>
              </a:tr>
              <a:tr h="558800">
                <a:tc>
                  <a:txBody>
                    <a:bodyPr/>
                    <a:lstStyle/>
                    <a:p>
                      <a:pPr marL="0" marR="0" lvl="0" indent="0" algn="just" defTabSz="914400" rtl="0" eaLnBrk="1" fontAlgn="base" latinLnBrk="0" hangingPunct="1">
                        <a:lnSpc>
                          <a:spcPct val="150000"/>
                        </a:lnSpc>
                        <a:spcBef>
                          <a:spcPct val="0"/>
                        </a:spcBef>
                        <a:spcAft>
                          <a:spcPts val="100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Calibri" pitchFamily="34" charset="0"/>
                        </a:rPr>
                        <a:t>% rate score maximum</a:t>
                      </a:r>
                    </a:p>
                  </a:txBody>
                  <a:tcPr marL="24772" marR="24772"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100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Calibri" pitchFamily="34" charset="0"/>
                        </a:rPr>
                        <a:t>99.0%</a:t>
                      </a:r>
                    </a:p>
                  </a:txBody>
                  <a:tcPr marL="24772" marR="24772"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r>
              <a:tr h="558800">
                <a:tc>
                  <a:txBody>
                    <a:bodyPr/>
                    <a:lstStyle/>
                    <a:p>
                      <a:pPr marL="0" marR="0" lvl="0" indent="0" algn="just" defTabSz="914400" rtl="0" eaLnBrk="1" fontAlgn="base" latinLnBrk="0" hangingPunct="1">
                        <a:lnSpc>
                          <a:spcPct val="150000"/>
                        </a:lnSpc>
                        <a:spcBef>
                          <a:spcPct val="0"/>
                        </a:spcBef>
                        <a:spcAft>
                          <a:spcPts val="100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Calibri" pitchFamily="34" charset="0"/>
                        </a:rPr>
                        <a:t>% rate score minimum</a:t>
                      </a:r>
                    </a:p>
                  </a:txBody>
                  <a:tcPr marL="24772" marR="24772"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100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Calibri" pitchFamily="34" charset="0"/>
                        </a:rPr>
                        <a:t>63.0%</a:t>
                      </a:r>
                    </a:p>
                  </a:txBody>
                  <a:tcPr marL="24772" marR="24772"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4B083"/>
                    </a:solidFill>
                  </a:tcPr>
                </a:tc>
              </a:tr>
              <a:tr h="558800">
                <a:tc>
                  <a:txBody>
                    <a:bodyPr/>
                    <a:lstStyle/>
                    <a:p>
                      <a:pPr marL="0" marR="0" lvl="0" indent="0" algn="just" defTabSz="914400" rtl="0" eaLnBrk="1" fontAlgn="base" latinLnBrk="0" hangingPunct="1">
                        <a:lnSpc>
                          <a:spcPct val="150000"/>
                        </a:lnSpc>
                        <a:spcBef>
                          <a:spcPct val="0"/>
                        </a:spcBef>
                        <a:spcAft>
                          <a:spcPts val="100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Calibri" pitchFamily="34" charset="0"/>
                        </a:rPr>
                        <a:t> </a:t>
                      </a:r>
                    </a:p>
                  </a:txBody>
                  <a:tcPr marL="24772" marR="24772"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100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Calibri" pitchFamily="34" charset="0"/>
                        </a:rPr>
                        <a:t> </a:t>
                      </a:r>
                    </a:p>
                  </a:txBody>
                  <a:tcPr marL="24772" marR="24772"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8800">
                <a:tc>
                  <a:txBody>
                    <a:bodyPr/>
                    <a:lstStyle/>
                    <a:p>
                      <a:pPr marL="0" marR="0" lvl="0" indent="0" algn="just" defTabSz="914400" rtl="0" eaLnBrk="1" fontAlgn="base" latinLnBrk="0" hangingPunct="1">
                        <a:lnSpc>
                          <a:spcPct val="150000"/>
                        </a:lnSpc>
                        <a:spcBef>
                          <a:spcPct val="0"/>
                        </a:spcBef>
                        <a:spcAft>
                          <a:spcPts val="100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Calibri" pitchFamily="34" charset="0"/>
                        </a:rPr>
                        <a:t>Medium time</a:t>
                      </a:r>
                    </a:p>
                  </a:txBody>
                  <a:tcPr marL="24772" marR="24772"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E2F3"/>
                    </a:solidFill>
                  </a:tcPr>
                </a:tc>
                <a:tc>
                  <a:txBody>
                    <a:bodyPr/>
                    <a:lstStyle/>
                    <a:p>
                      <a:pPr marL="0" marR="0" lvl="0" indent="0" algn="ctr" defTabSz="914400" rtl="0" eaLnBrk="1" fontAlgn="base" latinLnBrk="0" hangingPunct="1">
                        <a:lnSpc>
                          <a:spcPct val="150000"/>
                        </a:lnSpc>
                        <a:spcBef>
                          <a:spcPct val="0"/>
                        </a:spcBef>
                        <a:spcAft>
                          <a:spcPts val="100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Calibri" pitchFamily="34" charset="0"/>
                        </a:rPr>
                        <a:t>10 min 50s</a:t>
                      </a:r>
                    </a:p>
                  </a:txBody>
                  <a:tcPr marL="24772" marR="24772"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E2F3"/>
                    </a:solidFill>
                  </a:tcPr>
                </a:tc>
              </a:tr>
              <a:tr h="558800">
                <a:tc>
                  <a:txBody>
                    <a:bodyPr/>
                    <a:lstStyle/>
                    <a:p>
                      <a:pPr marL="0" marR="0" lvl="0" indent="0" algn="just" defTabSz="914400" rtl="0" eaLnBrk="1" fontAlgn="base" latinLnBrk="0" hangingPunct="1">
                        <a:lnSpc>
                          <a:spcPct val="150000"/>
                        </a:lnSpc>
                        <a:spcBef>
                          <a:spcPct val="0"/>
                        </a:spcBef>
                        <a:spcAft>
                          <a:spcPts val="100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Calibri" pitchFamily="34" charset="0"/>
                        </a:rPr>
                        <a:t>Time minimum</a:t>
                      </a:r>
                    </a:p>
                  </a:txBody>
                  <a:tcPr marL="24772" marR="24772"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100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Calibri" pitchFamily="34" charset="0"/>
                        </a:rPr>
                        <a:t>4 min 18s</a:t>
                      </a:r>
                    </a:p>
                  </a:txBody>
                  <a:tcPr marL="24772" marR="24772"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r>
              <a:tr h="558800">
                <a:tc>
                  <a:txBody>
                    <a:bodyPr/>
                    <a:lstStyle/>
                    <a:p>
                      <a:pPr marL="0" marR="0" lvl="0" indent="0" algn="just" defTabSz="914400" rtl="0" eaLnBrk="1" fontAlgn="base" latinLnBrk="0" hangingPunct="1">
                        <a:lnSpc>
                          <a:spcPct val="150000"/>
                        </a:lnSpc>
                        <a:spcBef>
                          <a:spcPct val="0"/>
                        </a:spcBef>
                        <a:spcAft>
                          <a:spcPts val="100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Calibri" pitchFamily="34" charset="0"/>
                        </a:rPr>
                        <a:t>Time maximum</a:t>
                      </a:r>
                    </a:p>
                  </a:txBody>
                  <a:tcPr marL="24772" marR="24772"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100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Calibri" pitchFamily="34" charset="0"/>
                        </a:rPr>
                        <a:t>20 min 6s</a:t>
                      </a:r>
                    </a:p>
                  </a:txBody>
                  <a:tcPr marL="24772" marR="24772"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4B083"/>
                    </a:solidFill>
                  </a:tcPr>
                </a:tc>
              </a:tr>
            </a:tbl>
          </a:graphicData>
        </a:graphic>
      </p:graphicFrame>
      <p:sp>
        <p:nvSpPr>
          <p:cNvPr id="34849"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a:p>
        </p:txBody>
      </p:sp>
      <p:sp>
        <p:nvSpPr>
          <p:cNvPr id="34850" name="Rectangle 16"/>
          <p:cNvSpPr>
            <a:spLocks noChangeArrowheads="1"/>
          </p:cNvSpPr>
          <p:nvPr/>
        </p:nvSpPr>
        <p:spPr bwMode="auto">
          <a:xfrm>
            <a:off x="0" y="2752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a:p>
        </p:txBody>
      </p:sp>
      <p:sp>
        <p:nvSpPr>
          <p:cNvPr id="34851" name="ZoneTexte 7"/>
          <p:cNvSpPr txBox="1">
            <a:spLocks noChangeArrowheads="1"/>
          </p:cNvSpPr>
          <p:nvPr/>
        </p:nvSpPr>
        <p:spPr bwMode="auto">
          <a:xfrm>
            <a:off x="5970588" y="2152650"/>
            <a:ext cx="2674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en-US">
                <a:solidFill>
                  <a:srgbClr val="00B0F0"/>
                </a:solidFill>
              </a:rPr>
              <a:t>77,8% (35/45) score &gt; 80% = successful reassessment</a:t>
            </a:r>
          </a:p>
        </p:txBody>
      </p:sp>
      <p:sp>
        <p:nvSpPr>
          <p:cNvPr id="10" name="Accolade fermante 9"/>
          <p:cNvSpPr/>
          <p:nvPr/>
        </p:nvSpPr>
        <p:spPr>
          <a:xfrm>
            <a:off x="5535613" y="3841750"/>
            <a:ext cx="434975" cy="16637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4853" name="ZoneTexte 11"/>
          <p:cNvSpPr txBox="1">
            <a:spLocks noChangeArrowheads="1"/>
          </p:cNvSpPr>
          <p:nvPr/>
        </p:nvSpPr>
        <p:spPr bwMode="auto">
          <a:xfrm>
            <a:off x="6238875" y="4467225"/>
            <a:ext cx="2581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en-US">
                <a:solidFill>
                  <a:srgbClr val="00B0F0"/>
                </a:solidFill>
              </a:rPr>
              <a:t>Use 50% of the allotted time</a:t>
            </a:r>
          </a:p>
        </p:txBody>
      </p:sp>
      <p:sp>
        <p:nvSpPr>
          <p:cNvPr id="13" name="Accolade fermante 12"/>
          <p:cNvSpPr/>
          <p:nvPr/>
        </p:nvSpPr>
        <p:spPr>
          <a:xfrm>
            <a:off x="5535613" y="1608138"/>
            <a:ext cx="358775" cy="159861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1517650" y="106363"/>
            <a:ext cx="7499350" cy="1143000"/>
          </a:xfrm>
        </p:spPr>
        <p:txBody>
          <a:bodyPr>
            <a:normAutofit fontScale="90000"/>
          </a:bodyPr>
          <a:lstStyle/>
          <a:p>
            <a:pPr eaLnBrk="1" fontAlgn="auto" hangingPunct="1">
              <a:spcAft>
                <a:spcPts val="0"/>
              </a:spcAft>
              <a:defRPr/>
            </a:pPr>
            <a:r>
              <a:rPr lang="fr-FR" b="1" u="sng" dirty="0" err="1" smtClean="0">
                <a:solidFill>
                  <a:schemeClr val="tx2">
                    <a:satMod val="130000"/>
                  </a:schemeClr>
                </a:solidFill>
                <a:ea typeface="+mj-ea"/>
              </a:rPr>
              <a:t>Results</a:t>
            </a:r>
            <a:r>
              <a:rPr lang="fr-FR" b="1" u="sng" dirty="0" smtClean="0">
                <a:solidFill>
                  <a:schemeClr val="tx2">
                    <a:satMod val="130000"/>
                  </a:schemeClr>
                </a:solidFill>
                <a:ea typeface="+mj-ea"/>
              </a:rPr>
              <a:t> : Rate </a:t>
            </a:r>
            <a:r>
              <a:rPr lang="fr-FR" b="1" u="sng" dirty="0" err="1" smtClean="0">
                <a:solidFill>
                  <a:schemeClr val="tx2">
                    <a:satMod val="130000"/>
                  </a:schemeClr>
                </a:solidFill>
                <a:ea typeface="+mj-ea"/>
              </a:rPr>
              <a:t>percentage</a:t>
            </a:r>
            <a:r>
              <a:rPr lang="fr-FR" b="1" u="sng" dirty="0" smtClean="0">
                <a:solidFill>
                  <a:schemeClr val="tx2">
                    <a:satMod val="130000"/>
                  </a:schemeClr>
                </a:solidFill>
                <a:ea typeface="+mj-ea"/>
              </a:rPr>
              <a:t> and question coefficient</a:t>
            </a:r>
            <a:endParaRPr lang="fr-FR" sz="2000" b="1" u="sng" dirty="0" smtClean="0">
              <a:solidFill>
                <a:srgbClr val="FF0000"/>
              </a:solidFill>
              <a:ea typeface="+mj-ea"/>
            </a:endParaRPr>
          </a:p>
        </p:txBody>
      </p:sp>
      <p:sp>
        <p:nvSpPr>
          <p:cNvPr id="36867" name="Rectangle 117"/>
          <p:cNvSpPr>
            <a:spLocks noChangeArrowheads="1"/>
          </p:cNvSpPr>
          <p:nvPr/>
        </p:nvSpPr>
        <p:spPr bwMode="auto">
          <a:xfrm>
            <a:off x="5267325" y="1714500"/>
            <a:ext cx="6824663"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a:p>
        </p:txBody>
      </p:sp>
      <p:sp>
        <p:nvSpPr>
          <p:cNvPr id="36868" name="Rectangle 118"/>
          <p:cNvSpPr>
            <a:spLocks noChangeArrowheads="1"/>
          </p:cNvSpPr>
          <p:nvPr/>
        </p:nvSpPr>
        <p:spPr bwMode="auto">
          <a:xfrm>
            <a:off x="5267325" y="4421188"/>
            <a:ext cx="6824663"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a:p>
        </p:txBody>
      </p:sp>
      <p:sp>
        <p:nvSpPr>
          <p:cNvPr id="2" name="Espace réservé du pied de page 1"/>
          <p:cNvSpPr>
            <a:spLocks noGrp="1"/>
          </p:cNvSpPr>
          <p:nvPr>
            <p:ph type="ftr" sz="quarter" idx="11"/>
          </p:nvPr>
        </p:nvSpPr>
        <p:spPr/>
        <p:txBody>
          <a:bodyPr/>
          <a:lstStyle/>
          <a:p>
            <a:pPr>
              <a:defRPr/>
            </a:pPr>
            <a:r>
              <a:rPr lang="fr-FR"/>
              <a:t>WFHSS 2015 Lille</a:t>
            </a:r>
          </a:p>
        </p:txBody>
      </p:sp>
      <p:sp>
        <p:nvSpPr>
          <p:cNvPr id="36870"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1206BF6-7A9B-4805-90BF-609E6C56FF41}" type="slidenum">
              <a:rPr lang="fr-FR" altLang="en-US" smtClean="0">
                <a:solidFill>
                  <a:srgbClr val="B5A788"/>
                </a:solidFill>
              </a:rPr>
              <a:pPr/>
              <a:t>15</a:t>
            </a:fld>
            <a:endParaRPr lang="fr-FR" altLang="en-US" smtClean="0">
              <a:solidFill>
                <a:srgbClr val="B5A788"/>
              </a:solidFill>
            </a:endParaRPr>
          </a:p>
        </p:txBody>
      </p:sp>
      <p:graphicFrame>
        <p:nvGraphicFramePr>
          <p:cNvPr id="11" name="Graphique 10"/>
          <p:cNvGraphicFramePr>
            <a:graphicFrameLocks/>
          </p:cNvGraphicFramePr>
          <p:nvPr/>
        </p:nvGraphicFramePr>
        <p:xfrm>
          <a:off x="1403648" y="3257600"/>
          <a:ext cx="7211963"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36872"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a:p>
        </p:txBody>
      </p:sp>
      <p:sp>
        <p:nvSpPr>
          <p:cNvPr id="36873" name="Rectangle 16"/>
          <p:cNvSpPr>
            <a:spLocks noChangeArrowheads="1"/>
          </p:cNvSpPr>
          <p:nvPr/>
        </p:nvSpPr>
        <p:spPr bwMode="auto">
          <a:xfrm>
            <a:off x="0" y="2752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a:p>
        </p:txBody>
      </p:sp>
      <p:sp>
        <p:nvSpPr>
          <p:cNvPr id="13352" name="ZoneTexte 13"/>
          <p:cNvSpPr txBox="1">
            <a:spLocks noChangeArrowheads="1"/>
          </p:cNvSpPr>
          <p:nvPr/>
        </p:nvSpPr>
        <p:spPr bwMode="auto">
          <a:xfrm>
            <a:off x="1335088" y="1416050"/>
            <a:ext cx="6550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639763" lvl="1" indent="-236538">
              <a:spcBef>
                <a:spcPts val="550"/>
              </a:spcBef>
              <a:buClr>
                <a:schemeClr val="accent1"/>
              </a:buClr>
              <a:buFont typeface="Verdana" panose="020B0604030504040204" pitchFamily="34" charset="0"/>
              <a:buChar char="◦"/>
              <a:defRPr/>
            </a:pPr>
            <a:r>
              <a:rPr lang="fr-FR" dirty="0">
                <a:latin typeface="+mn-lt"/>
                <a:ea typeface="+mn-ea"/>
                <a:cs typeface="+mn-cs"/>
              </a:rPr>
              <a:t>Coefficient 1 </a:t>
            </a:r>
            <a:r>
              <a:rPr lang="fr-FR" dirty="0" err="1">
                <a:latin typeface="+mn-lt"/>
                <a:ea typeface="+mn-ea"/>
                <a:cs typeface="+mn-cs"/>
              </a:rPr>
              <a:t>success</a:t>
            </a:r>
            <a:r>
              <a:rPr lang="fr-FR" dirty="0">
                <a:latin typeface="+mn-lt"/>
                <a:ea typeface="+mn-ea"/>
                <a:cs typeface="+mn-cs"/>
              </a:rPr>
              <a:t> [88,9%-97,8%]</a:t>
            </a:r>
          </a:p>
          <a:p>
            <a:pPr marL="639763" lvl="1" indent="-236538">
              <a:spcBef>
                <a:spcPts val="550"/>
              </a:spcBef>
              <a:buClr>
                <a:schemeClr val="accent1"/>
              </a:buClr>
              <a:buFont typeface="Verdana" panose="020B0604030504040204" pitchFamily="34" charset="0"/>
              <a:buChar char="◦"/>
              <a:defRPr/>
            </a:pPr>
            <a:r>
              <a:rPr lang="fr-FR" dirty="0">
                <a:latin typeface="+mn-lt"/>
                <a:ea typeface="+mn-ea"/>
                <a:cs typeface="+mn-cs"/>
              </a:rPr>
              <a:t>Coefficient 2 </a:t>
            </a:r>
            <a:r>
              <a:rPr lang="fr-FR" dirty="0" err="1">
                <a:latin typeface="+mn-lt"/>
                <a:ea typeface="+mn-ea"/>
                <a:cs typeface="+mn-cs"/>
              </a:rPr>
              <a:t>success</a:t>
            </a:r>
            <a:r>
              <a:rPr lang="fr-FR" dirty="0">
                <a:latin typeface="+mn-lt"/>
                <a:ea typeface="+mn-ea"/>
                <a:cs typeface="+mn-cs"/>
              </a:rPr>
              <a:t> [82,2%-</a:t>
            </a:r>
            <a:r>
              <a:rPr lang="fr-FR" dirty="0">
                <a:solidFill>
                  <a:srgbClr val="FF0000"/>
                </a:solidFill>
                <a:latin typeface="+mn-lt"/>
                <a:ea typeface="+mn-ea"/>
                <a:cs typeface="+mn-cs"/>
              </a:rPr>
              <a:t>31,1%</a:t>
            </a:r>
            <a:r>
              <a:rPr lang="fr-FR" dirty="0">
                <a:latin typeface="+mn-lt"/>
                <a:ea typeface="+mn-ea"/>
                <a:cs typeface="+mn-cs"/>
              </a:rPr>
              <a:t>]</a:t>
            </a:r>
          </a:p>
          <a:p>
            <a:pPr marL="639763" lvl="1" indent="-236538">
              <a:spcBef>
                <a:spcPts val="550"/>
              </a:spcBef>
              <a:buClr>
                <a:schemeClr val="accent1"/>
              </a:buClr>
              <a:buFont typeface="Verdana" panose="020B0604030504040204" pitchFamily="34" charset="0"/>
              <a:buChar char="◦"/>
              <a:defRPr/>
            </a:pPr>
            <a:r>
              <a:rPr lang="fr-FR" dirty="0">
                <a:latin typeface="+mn-lt"/>
                <a:ea typeface="+mn-ea"/>
                <a:cs typeface="+mn-cs"/>
              </a:rPr>
              <a:t>Coefficient 4 </a:t>
            </a:r>
            <a:r>
              <a:rPr lang="fr-FR" dirty="0" err="1">
                <a:latin typeface="+mn-lt"/>
                <a:ea typeface="+mn-ea"/>
                <a:cs typeface="+mn-cs"/>
              </a:rPr>
              <a:t>success</a:t>
            </a:r>
            <a:r>
              <a:rPr lang="fr-FR" dirty="0">
                <a:latin typeface="+mn-lt"/>
                <a:ea typeface="+mn-ea"/>
                <a:cs typeface="+mn-cs"/>
              </a:rPr>
              <a:t> [95,6%-</a:t>
            </a:r>
            <a:r>
              <a:rPr lang="fr-FR" dirty="0">
                <a:solidFill>
                  <a:srgbClr val="FF0000"/>
                </a:solidFill>
                <a:latin typeface="+mn-lt"/>
                <a:ea typeface="+mn-ea"/>
                <a:cs typeface="+mn-cs"/>
              </a:rPr>
              <a:t>37,8%</a:t>
            </a:r>
            <a:r>
              <a:rPr lang="fr-FR" dirty="0">
                <a:latin typeface="+mn-lt"/>
                <a:ea typeface="+mn-ea"/>
                <a:cs typeface="+mn-cs"/>
              </a:rPr>
              <a:t>]</a:t>
            </a:r>
          </a:p>
        </p:txBody>
      </p:sp>
      <p:sp>
        <p:nvSpPr>
          <p:cNvPr id="36875" name="ZoneTexte 14"/>
          <p:cNvSpPr txBox="1">
            <a:spLocks noChangeArrowheads="1"/>
          </p:cNvSpPr>
          <p:nvPr/>
        </p:nvSpPr>
        <p:spPr bwMode="auto">
          <a:xfrm>
            <a:off x="5129213" y="2403475"/>
            <a:ext cx="38877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en-US" sz="1400" b="1">
                <a:solidFill>
                  <a:srgbClr val="00B0F0"/>
                </a:solidFill>
              </a:rPr>
              <a:t>Coefficient 2 et coefficient 4 : formulation problem or practice deviation, lack of training ?</a:t>
            </a:r>
          </a:p>
        </p:txBody>
      </p:sp>
      <p:pic>
        <p:nvPicPr>
          <p:cNvPr id="36876" name="Picture 18" descr="https://encrypted-tbn2.gstatic.com/images?q=tbn:ANd9GcQsnZF6aBhKYXA4ftdvCXak8-BVVEgcXt6U05y2TiISrnsArPFpwx3qVGU">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r="17674" b="14378"/>
          <a:stretch>
            <a:fillRect/>
          </a:stretch>
        </p:blipFill>
        <p:spPr bwMode="auto">
          <a:xfrm>
            <a:off x="6396038" y="1597025"/>
            <a:ext cx="60483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lèche vers le bas 16"/>
          <p:cNvSpPr/>
          <p:nvPr/>
        </p:nvSpPr>
        <p:spPr>
          <a:xfrm>
            <a:off x="6948264" y="2954561"/>
            <a:ext cx="288032" cy="718883"/>
          </a:xfrm>
          <a:prstGeom prst="down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100" y="274638"/>
            <a:ext cx="7635875" cy="1143000"/>
          </a:xfrm>
        </p:spPr>
        <p:txBody>
          <a:bodyPr vert="horz" wrap="square" lIns="91440" tIns="45720" rIns="91440" bIns="45720" numCol="1" anchorCtr="0" compatLnSpc="1">
            <a:prstTxWarp prst="textNoShape">
              <a:avLst/>
            </a:prstTxWarp>
            <a:noAutofit/>
          </a:bodyPr>
          <a:lstStyle/>
          <a:p>
            <a:pPr>
              <a:defRPr/>
            </a:pPr>
            <a:r>
              <a:rPr lang="fr-FR" sz="3200" b="1" u="sng" smtClean="0">
                <a:effectLst>
                  <a:outerShdw blurRad="38100" dist="38100" dir="2700000" algn="tl">
                    <a:srgbClr val="000000"/>
                  </a:outerShdw>
                </a:effectLst>
              </a:rPr>
              <a:t>Results according to learner qualification</a:t>
            </a:r>
          </a:p>
        </p:txBody>
      </p:sp>
      <p:sp>
        <p:nvSpPr>
          <p:cNvPr id="3" name="Espace réservé du contenu 2"/>
          <p:cNvSpPr>
            <a:spLocks noGrp="1"/>
          </p:cNvSpPr>
          <p:nvPr>
            <p:ph sz="half" idx="1"/>
          </p:nvPr>
        </p:nvSpPr>
        <p:spPr>
          <a:xfrm>
            <a:off x="1331913" y="1524000"/>
            <a:ext cx="3657600" cy="2092325"/>
          </a:xfrm>
        </p:spPr>
        <p:txBody>
          <a:bodyPr/>
          <a:lstStyle/>
          <a:p>
            <a:pPr marL="365760" indent="-283464" eaLnBrk="1" fontAlgn="auto" hangingPunct="1">
              <a:spcAft>
                <a:spcPts val="0"/>
              </a:spcAft>
              <a:buFont typeface="Arial" panose="020B0604020202020204" pitchFamily="34" charset="0"/>
              <a:buChar char="•"/>
              <a:defRPr/>
            </a:pPr>
            <a:r>
              <a:rPr lang="fr-FR" sz="2400" dirty="0" err="1">
                <a:ea typeface="+mn-ea"/>
              </a:rPr>
              <a:t>Learner</a:t>
            </a:r>
            <a:r>
              <a:rPr lang="fr-FR" sz="2400" dirty="0">
                <a:ea typeface="+mn-ea"/>
              </a:rPr>
              <a:t> qualification : </a:t>
            </a:r>
            <a:r>
              <a:rPr lang="fr-FR" sz="2400" dirty="0" err="1">
                <a:ea typeface="+mn-ea"/>
              </a:rPr>
              <a:t>Success</a:t>
            </a:r>
            <a:r>
              <a:rPr lang="fr-FR" sz="2400" dirty="0">
                <a:ea typeface="+mn-ea"/>
              </a:rPr>
              <a:t> &gt; 80% score</a:t>
            </a:r>
          </a:p>
          <a:p>
            <a:pPr marL="640080" lvl="1" indent="-237744" eaLnBrk="1" fontAlgn="auto" hangingPunct="1">
              <a:spcAft>
                <a:spcPts val="0"/>
              </a:spcAft>
              <a:buSzPct val="80000"/>
              <a:buFont typeface="Arial" panose="020B0604020202020204" pitchFamily="34" charset="0"/>
              <a:buChar char="–"/>
              <a:defRPr/>
            </a:pPr>
            <a:r>
              <a:rPr lang="fr-FR" sz="1800" dirty="0" smtClean="0">
                <a:ea typeface="+mn-ea"/>
              </a:rPr>
              <a:t>Assistant </a:t>
            </a:r>
            <a:r>
              <a:rPr lang="fr-FR" sz="1800" dirty="0" err="1" smtClean="0">
                <a:ea typeface="+mn-ea"/>
              </a:rPr>
              <a:t>pharmacists</a:t>
            </a:r>
            <a:r>
              <a:rPr lang="fr-FR" sz="1800" dirty="0" smtClean="0">
                <a:ea typeface="+mn-ea"/>
              </a:rPr>
              <a:t>/nurses = 93,3%  </a:t>
            </a:r>
          </a:p>
          <a:p>
            <a:pPr marL="640080" lvl="1" indent="-237744" eaLnBrk="1" fontAlgn="auto" hangingPunct="1">
              <a:spcAft>
                <a:spcPts val="0"/>
              </a:spcAft>
              <a:buSzPct val="80000"/>
              <a:buFont typeface="Arial" panose="020B0604020202020204" pitchFamily="34" charset="0"/>
              <a:buChar char="–"/>
              <a:defRPr/>
            </a:pPr>
            <a:r>
              <a:rPr lang="fr-FR" sz="1800" dirty="0" smtClean="0">
                <a:ea typeface="+mn-ea"/>
              </a:rPr>
              <a:t>help nurses/</a:t>
            </a:r>
            <a:r>
              <a:rPr lang="fr-FR" sz="1800" dirty="0" err="1" smtClean="0">
                <a:ea typeface="+mn-ea"/>
              </a:rPr>
              <a:t>qualified</a:t>
            </a:r>
            <a:r>
              <a:rPr lang="fr-FR" sz="1800" dirty="0" smtClean="0">
                <a:ea typeface="+mn-ea"/>
              </a:rPr>
              <a:t> </a:t>
            </a:r>
            <a:r>
              <a:rPr lang="fr-FR" sz="1800" dirty="0" err="1" smtClean="0">
                <a:ea typeface="+mn-ea"/>
              </a:rPr>
              <a:t>workers</a:t>
            </a:r>
            <a:r>
              <a:rPr lang="fr-FR" sz="1800" dirty="0" smtClean="0">
                <a:ea typeface="+mn-ea"/>
              </a:rPr>
              <a:t> = 70%</a:t>
            </a:r>
          </a:p>
          <a:p>
            <a:pPr marL="640080" lvl="1" indent="-237744" eaLnBrk="1" fontAlgn="auto" hangingPunct="1">
              <a:spcAft>
                <a:spcPts val="0"/>
              </a:spcAft>
              <a:buSzPct val="80000"/>
              <a:buFont typeface="Arial" panose="020B0604020202020204" pitchFamily="34" charset="0"/>
              <a:buChar char="–"/>
              <a:defRPr/>
            </a:pPr>
            <a:r>
              <a:rPr lang="fr-FR" sz="1800" b="1" dirty="0" smtClean="0">
                <a:ea typeface="+mn-ea"/>
                <a:sym typeface="Wingdings" pitchFamily="2" charset="2"/>
              </a:rPr>
              <a:t>Best rate score assistant </a:t>
            </a:r>
            <a:r>
              <a:rPr lang="fr-FR" sz="1800" b="1" dirty="0" err="1" smtClean="0">
                <a:ea typeface="+mn-ea"/>
                <a:sym typeface="Wingdings" pitchFamily="2" charset="2"/>
              </a:rPr>
              <a:t>pharmacists</a:t>
            </a:r>
            <a:r>
              <a:rPr lang="fr-FR" sz="1800" b="1" dirty="0" smtClean="0">
                <a:ea typeface="+mn-ea"/>
                <a:sym typeface="Wingdings" pitchFamily="2" charset="2"/>
              </a:rPr>
              <a:t>/nurses</a:t>
            </a:r>
          </a:p>
          <a:p>
            <a:pPr>
              <a:defRPr/>
            </a:pPr>
            <a:endParaRPr lang="fr-FR" dirty="0">
              <a:ea typeface="+mn-ea"/>
            </a:endParaRPr>
          </a:p>
        </p:txBody>
      </p:sp>
      <p:sp>
        <p:nvSpPr>
          <p:cNvPr id="5" name="Espace réservé du pied de page 4"/>
          <p:cNvSpPr>
            <a:spLocks noGrp="1"/>
          </p:cNvSpPr>
          <p:nvPr>
            <p:ph type="ftr" sz="quarter" idx="11"/>
          </p:nvPr>
        </p:nvSpPr>
        <p:spPr/>
        <p:txBody>
          <a:bodyPr/>
          <a:lstStyle/>
          <a:p>
            <a:pPr>
              <a:defRPr/>
            </a:pPr>
            <a:r>
              <a:rPr lang="fr-FR" dirty="0" smtClean="0"/>
              <a:t>WFHSS 2015 Lille</a:t>
            </a:r>
            <a:endParaRPr lang="fr-FR" dirty="0"/>
          </a:p>
        </p:txBody>
      </p:sp>
      <p:sp>
        <p:nvSpPr>
          <p:cNvPr id="38917"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7701603-F5CF-40B3-B034-3E4D1FDE005C}" type="slidenum">
              <a:rPr lang="fr-FR" altLang="en-US" smtClean="0">
                <a:solidFill>
                  <a:srgbClr val="B5A788"/>
                </a:solidFill>
              </a:rPr>
              <a:pPr/>
              <a:t>16</a:t>
            </a:fld>
            <a:endParaRPr lang="fr-FR" altLang="en-US" smtClean="0">
              <a:solidFill>
                <a:srgbClr val="B5A788"/>
              </a:solidFill>
            </a:endParaRPr>
          </a:p>
        </p:txBody>
      </p:sp>
      <p:sp>
        <p:nvSpPr>
          <p:cNvPr id="38918" name="Espace réservé du contenu 2"/>
          <p:cNvSpPr txBox="1">
            <a:spLocks/>
          </p:cNvSpPr>
          <p:nvPr/>
        </p:nvSpPr>
        <p:spPr bwMode="auto">
          <a:xfrm>
            <a:off x="1403350" y="4584700"/>
            <a:ext cx="36576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S PGothic" panose="020B0600070205080204" pitchFamily="34" charset="-128"/>
              </a:defRPr>
            </a:lvl1pPr>
            <a:lvl2pPr marL="639763" indent="-236538">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S PGothic"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S PGothic"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S PGothic"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S PGothic" panose="020B0600070205080204" pitchFamily="34" charset="-128"/>
              </a:defRPr>
            </a:lvl9pPr>
          </a:lstStyle>
          <a:p>
            <a:pPr eaLnBrk="1" hangingPunct="1">
              <a:buFont typeface="Arial" panose="020B0604020202020204" pitchFamily="34" charset="0"/>
              <a:buChar char="•"/>
            </a:pPr>
            <a:r>
              <a:rPr lang="fr-FR" altLang="en-US" sz="2400"/>
              <a:t>Medium time according to learner qualification :</a:t>
            </a:r>
          </a:p>
          <a:p>
            <a:pPr lvl="1" eaLnBrk="1" hangingPunct="1">
              <a:buSzPct val="80000"/>
              <a:buFont typeface="Arial" panose="020B0604020202020204" pitchFamily="34" charset="0"/>
              <a:buChar char="–"/>
            </a:pPr>
            <a:r>
              <a:rPr lang="fr-FR" altLang="en-US" sz="2000"/>
              <a:t>1,3 more for help nurses and qualified workers</a:t>
            </a:r>
          </a:p>
        </p:txBody>
      </p:sp>
      <p:graphicFrame>
        <p:nvGraphicFramePr>
          <p:cNvPr id="4" name="Objet 7"/>
          <p:cNvGraphicFramePr>
            <a:graphicFrameLocks/>
          </p:cNvGraphicFramePr>
          <p:nvPr/>
        </p:nvGraphicFramePr>
        <p:xfrm>
          <a:off x="4868863" y="1574800"/>
          <a:ext cx="3954462" cy="2519363"/>
        </p:xfrm>
        <a:graphic>
          <a:graphicData uri="http://schemas.openxmlformats.org/drawingml/2006/chart">
            <c:chart xmlns:c="http://schemas.openxmlformats.org/drawingml/2006/chart" xmlns:r="http://schemas.openxmlformats.org/officeDocument/2006/relationships" r:id="rId3"/>
          </a:graphicData>
        </a:graphic>
      </p:graphicFrame>
      <p:pic>
        <p:nvPicPr>
          <p:cNvPr id="38920" name="Graphiqu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2700" y="4797425"/>
            <a:ext cx="39036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100" y="274638"/>
            <a:ext cx="7499350" cy="1143000"/>
          </a:xfrm>
        </p:spPr>
        <p:txBody>
          <a:bodyPr>
            <a:noAutofit/>
          </a:bodyPr>
          <a:lstStyle/>
          <a:p>
            <a:pPr>
              <a:defRPr/>
            </a:pPr>
            <a:r>
              <a:rPr lang="fr-FR" sz="3200" b="1" u="sng" dirty="0" err="1" smtClean="0">
                <a:solidFill>
                  <a:schemeClr val="tx2">
                    <a:satMod val="130000"/>
                  </a:schemeClr>
                </a:solidFill>
                <a:ea typeface="+mj-ea"/>
              </a:rPr>
              <a:t>Results</a:t>
            </a:r>
            <a:r>
              <a:rPr lang="fr-FR" sz="3200" b="1" u="sng" dirty="0" smtClean="0">
                <a:solidFill>
                  <a:schemeClr val="tx2">
                    <a:satMod val="130000"/>
                  </a:schemeClr>
                </a:solidFill>
                <a:ea typeface="+mj-ea"/>
              </a:rPr>
              <a:t> </a:t>
            </a:r>
            <a:r>
              <a:rPr lang="fr-FR" sz="3200" b="1" u="sng" dirty="0" err="1" smtClean="0">
                <a:solidFill>
                  <a:schemeClr val="tx2">
                    <a:satMod val="130000"/>
                  </a:schemeClr>
                </a:solidFill>
                <a:ea typeface="+mj-ea"/>
              </a:rPr>
              <a:t>according</a:t>
            </a:r>
            <a:r>
              <a:rPr lang="fr-FR" sz="3200" b="1" u="sng" dirty="0" smtClean="0">
                <a:solidFill>
                  <a:schemeClr val="tx2">
                    <a:satMod val="130000"/>
                  </a:schemeClr>
                </a:solidFill>
                <a:ea typeface="+mj-ea"/>
              </a:rPr>
              <a:t> to </a:t>
            </a:r>
            <a:r>
              <a:rPr lang="fr-FR" sz="3200" b="1" u="sng" dirty="0" err="1" smtClean="0">
                <a:solidFill>
                  <a:schemeClr val="tx2">
                    <a:satMod val="130000"/>
                  </a:schemeClr>
                </a:solidFill>
                <a:ea typeface="+mj-ea"/>
              </a:rPr>
              <a:t>learner</a:t>
            </a:r>
            <a:r>
              <a:rPr lang="fr-FR" sz="3200" b="1" u="sng" dirty="0" smtClean="0">
                <a:solidFill>
                  <a:schemeClr val="tx2">
                    <a:satMod val="130000"/>
                  </a:schemeClr>
                </a:solidFill>
                <a:ea typeface="+mj-ea"/>
              </a:rPr>
              <a:t> </a:t>
            </a:r>
            <a:r>
              <a:rPr lang="fr-FR" sz="3200" b="1" u="sng" dirty="0" err="1" smtClean="0">
                <a:solidFill>
                  <a:schemeClr val="tx2">
                    <a:satMod val="130000"/>
                  </a:schemeClr>
                </a:solidFill>
                <a:ea typeface="+mj-ea"/>
              </a:rPr>
              <a:t>seniority</a:t>
            </a:r>
            <a:r>
              <a:rPr lang="fr-FR" sz="3200" b="1" u="sng" dirty="0" smtClean="0">
                <a:solidFill>
                  <a:schemeClr val="tx2">
                    <a:satMod val="130000"/>
                  </a:schemeClr>
                </a:solidFill>
                <a:ea typeface="+mj-ea"/>
              </a:rPr>
              <a:t> and âge</a:t>
            </a:r>
            <a:endParaRPr lang="fr-FR" sz="3200" dirty="0">
              <a:ea typeface="+mj-ea"/>
            </a:endParaRPr>
          </a:p>
        </p:txBody>
      </p:sp>
      <p:sp>
        <p:nvSpPr>
          <p:cNvPr id="40963" name="Espace réservé du contenu 2"/>
          <p:cNvSpPr>
            <a:spLocks noGrp="1"/>
          </p:cNvSpPr>
          <p:nvPr>
            <p:ph sz="half" idx="1"/>
          </p:nvPr>
        </p:nvSpPr>
        <p:spPr>
          <a:xfrm>
            <a:off x="1435100" y="1524000"/>
            <a:ext cx="3657600" cy="4664075"/>
          </a:xfrm>
        </p:spPr>
        <p:txBody>
          <a:bodyPr/>
          <a:lstStyle/>
          <a:p>
            <a:pPr marL="365125" lvl="2" indent="-282575" eaLnBrk="1" hangingPunct="1">
              <a:spcBef>
                <a:spcPts val="600"/>
              </a:spcBef>
              <a:buClr>
                <a:schemeClr val="accent1"/>
              </a:buClr>
              <a:buSzPct val="80000"/>
              <a:buFont typeface="Arial" panose="020B0604020202020204" pitchFamily="34" charset="0"/>
              <a:buChar char="•"/>
            </a:pPr>
            <a:endParaRPr lang="fr-FR" altLang="en-US" smtClean="0"/>
          </a:p>
          <a:p>
            <a:pPr marL="365125" lvl="2" indent="-282575" eaLnBrk="1" hangingPunct="1">
              <a:spcBef>
                <a:spcPts val="600"/>
              </a:spcBef>
              <a:buClr>
                <a:schemeClr val="accent1"/>
              </a:buClr>
              <a:buSzPct val="80000"/>
              <a:buFont typeface="Arial" panose="020B0604020202020204" pitchFamily="34" charset="0"/>
              <a:buChar char="•"/>
            </a:pPr>
            <a:endParaRPr lang="fr-FR" altLang="en-US" smtClean="0"/>
          </a:p>
          <a:p>
            <a:pPr marL="365125" lvl="2" indent="-282575" eaLnBrk="1" hangingPunct="1">
              <a:spcBef>
                <a:spcPts val="600"/>
              </a:spcBef>
              <a:buClr>
                <a:schemeClr val="accent1"/>
              </a:buClr>
              <a:buSzPct val="80000"/>
              <a:buFont typeface="Arial" panose="020B0604020202020204" pitchFamily="34" charset="0"/>
              <a:buChar char="•"/>
            </a:pPr>
            <a:endParaRPr lang="fr-FR" altLang="en-US" smtClean="0"/>
          </a:p>
          <a:p>
            <a:pPr marL="365125" lvl="2" indent="-282575" eaLnBrk="1" hangingPunct="1">
              <a:spcBef>
                <a:spcPts val="600"/>
              </a:spcBef>
              <a:buClr>
                <a:schemeClr val="accent1"/>
              </a:buClr>
              <a:buSzPct val="80000"/>
              <a:buFont typeface="Arial" panose="020B0604020202020204" pitchFamily="34" charset="0"/>
              <a:buChar char="•"/>
            </a:pPr>
            <a:endParaRPr lang="fr-FR" altLang="en-US" smtClean="0"/>
          </a:p>
          <a:p>
            <a:pPr marL="365125" lvl="2" indent="-282575" eaLnBrk="1" hangingPunct="1">
              <a:spcBef>
                <a:spcPts val="600"/>
              </a:spcBef>
              <a:buClr>
                <a:schemeClr val="accent1"/>
              </a:buClr>
              <a:buSzPct val="80000"/>
              <a:buFont typeface="Arial" panose="020B0604020202020204" pitchFamily="34" charset="0"/>
              <a:buChar char="•"/>
            </a:pPr>
            <a:endParaRPr lang="fr-FR" altLang="en-US" smtClean="0"/>
          </a:p>
          <a:p>
            <a:pPr marL="365125" lvl="2" indent="-282575" eaLnBrk="1" hangingPunct="1">
              <a:spcBef>
                <a:spcPts val="600"/>
              </a:spcBef>
              <a:buClr>
                <a:schemeClr val="accent1"/>
              </a:buClr>
              <a:buSzPct val="80000"/>
              <a:buFont typeface="Arial" panose="020B0604020202020204" pitchFamily="34" charset="0"/>
              <a:buChar char="•"/>
            </a:pPr>
            <a:endParaRPr lang="fr-FR" altLang="en-US" smtClean="0"/>
          </a:p>
          <a:p>
            <a:pPr marL="365125" lvl="2" indent="-282575" eaLnBrk="1" hangingPunct="1">
              <a:spcBef>
                <a:spcPts val="600"/>
              </a:spcBef>
              <a:buClr>
                <a:schemeClr val="accent1"/>
              </a:buClr>
              <a:buSzPct val="80000"/>
              <a:buFont typeface="Arial" panose="020B0604020202020204" pitchFamily="34" charset="0"/>
              <a:buChar char="•"/>
            </a:pPr>
            <a:endParaRPr lang="fr-FR" altLang="en-US" smtClean="0"/>
          </a:p>
          <a:p>
            <a:pPr marL="365125" lvl="2" indent="-282575" eaLnBrk="1" hangingPunct="1">
              <a:spcBef>
                <a:spcPts val="600"/>
              </a:spcBef>
              <a:buClr>
                <a:schemeClr val="accent1"/>
              </a:buClr>
              <a:buSzPct val="80000"/>
              <a:buFont typeface="Arial" panose="020B0604020202020204" pitchFamily="34" charset="0"/>
              <a:buChar char="•"/>
            </a:pPr>
            <a:r>
              <a:rPr lang="fr-FR" altLang="en-US" b="1" smtClean="0"/>
              <a:t>Learner seniority</a:t>
            </a:r>
            <a:endParaRPr lang="fr-FR" altLang="en-US" b="1" smtClean="0">
              <a:solidFill>
                <a:srgbClr val="FF0000"/>
              </a:solidFill>
            </a:endParaRPr>
          </a:p>
          <a:p>
            <a:pPr lvl="1" eaLnBrk="1" hangingPunct="1">
              <a:buSzPct val="80000"/>
              <a:buFont typeface="Arial" panose="020B0604020202020204" pitchFamily="34" charset="0"/>
              <a:buChar char="–"/>
            </a:pPr>
            <a:r>
              <a:rPr lang="fr-FR" altLang="en-US" sz="2000" smtClean="0"/>
              <a:t>Seniority &gt; 19 years </a:t>
            </a:r>
            <a:r>
              <a:rPr lang="fr-FR" altLang="en-US" sz="2000" smtClean="0">
                <a:sym typeface="Wingdings" panose="05000000000000000000" pitchFamily="2" charset="2"/>
              </a:rPr>
              <a:t> success</a:t>
            </a:r>
            <a:r>
              <a:rPr lang="fr-FR" altLang="en-US" sz="2000" smtClean="0"/>
              <a:t> &lt; 80% score</a:t>
            </a:r>
            <a:endParaRPr lang="fr-FR" altLang="en-US" sz="1600" smtClean="0"/>
          </a:p>
          <a:p>
            <a:endParaRPr lang="fr-FR" altLang="en-US" smtClean="0"/>
          </a:p>
        </p:txBody>
      </p:sp>
      <p:sp>
        <p:nvSpPr>
          <p:cNvPr id="4" name="Espace réservé du contenu 3"/>
          <p:cNvSpPr>
            <a:spLocks noGrp="1"/>
          </p:cNvSpPr>
          <p:nvPr>
            <p:ph sz="half" idx="2"/>
          </p:nvPr>
        </p:nvSpPr>
        <p:spPr>
          <a:xfrm>
            <a:off x="5092700" y="1524000"/>
            <a:ext cx="3841750" cy="4781550"/>
          </a:xfrm>
        </p:spPr>
        <p:txBody>
          <a:bodyPr/>
          <a:lstStyle/>
          <a:p>
            <a:pPr marL="365760" indent="-283464" eaLnBrk="1" fontAlgn="auto" hangingPunct="1">
              <a:spcAft>
                <a:spcPts val="0"/>
              </a:spcAft>
              <a:buFont typeface="Arial" panose="020B0604020202020204" pitchFamily="34" charset="0"/>
              <a:buChar char="•"/>
              <a:defRPr/>
            </a:pPr>
            <a:endParaRPr lang="fr-FR" sz="2400" dirty="0" smtClean="0">
              <a:ea typeface="+mn-ea"/>
            </a:endParaRPr>
          </a:p>
          <a:p>
            <a:pPr marL="365760" indent="-283464" eaLnBrk="1" fontAlgn="auto" hangingPunct="1">
              <a:spcAft>
                <a:spcPts val="0"/>
              </a:spcAft>
              <a:buFont typeface="Arial" panose="020B0604020202020204" pitchFamily="34" charset="0"/>
              <a:buChar char="•"/>
              <a:defRPr/>
            </a:pPr>
            <a:endParaRPr lang="fr-FR" sz="2400" dirty="0">
              <a:ea typeface="+mn-ea"/>
            </a:endParaRPr>
          </a:p>
          <a:p>
            <a:pPr marL="365760" indent="-283464" eaLnBrk="1" fontAlgn="auto" hangingPunct="1">
              <a:spcAft>
                <a:spcPts val="0"/>
              </a:spcAft>
              <a:buFont typeface="Arial" panose="020B0604020202020204" pitchFamily="34" charset="0"/>
              <a:buChar char="•"/>
              <a:defRPr/>
            </a:pPr>
            <a:endParaRPr lang="fr-FR" sz="2400" dirty="0" smtClean="0">
              <a:ea typeface="+mn-ea"/>
            </a:endParaRPr>
          </a:p>
          <a:p>
            <a:pPr marL="365760" indent="-283464" eaLnBrk="1" fontAlgn="auto" hangingPunct="1">
              <a:spcAft>
                <a:spcPts val="0"/>
              </a:spcAft>
              <a:buFont typeface="Arial" panose="020B0604020202020204" pitchFamily="34" charset="0"/>
              <a:buChar char="•"/>
              <a:defRPr/>
            </a:pPr>
            <a:endParaRPr lang="fr-FR" sz="2400" dirty="0">
              <a:ea typeface="+mn-ea"/>
            </a:endParaRPr>
          </a:p>
          <a:p>
            <a:pPr marL="365760" indent="-283464" eaLnBrk="1" fontAlgn="auto" hangingPunct="1">
              <a:spcAft>
                <a:spcPts val="0"/>
              </a:spcAft>
              <a:buFont typeface="Arial" panose="020B0604020202020204" pitchFamily="34" charset="0"/>
              <a:buChar char="•"/>
              <a:defRPr/>
            </a:pPr>
            <a:endParaRPr lang="fr-FR" sz="2400" dirty="0" smtClean="0">
              <a:ea typeface="+mn-ea"/>
            </a:endParaRPr>
          </a:p>
          <a:p>
            <a:pPr marL="365760" indent="-283464" eaLnBrk="1" fontAlgn="auto" hangingPunct="1">
              <a:spcAft>
                <a:spcPts val="0"/>
              </a:spcAft>
              <a:buFont typeface="Arial" panose="020B0604020202020204" pitchFamily="34" charset="0"/>
              <a:buChar char="•"/>
              <a:defRPr/>
            </a:pPr>
            <a:endParaRPr lang="fr-FR" sz="2400" dirty="0">
              <a:ea typeface="+mn-ea"/>
            </a:endParaRPr>
          </a:p>
          <a:p>
            <a:pPr marL="365760" indent="-283464" eaLnBrk="1" fontAlgn="auto" hangingPunct="1">
              <a:spcAft>
                <a:spcPts val="0"/>
              </a:spcAft>
              <a:buFont typeface="Arial" panose="020B0604020202020204" pitchFamily="34" charset="0"/>
              <a:buChar char="•"/>
              <a:defRPr/>
            </a:pPr>
            <a:endParaRPr lang="fr-FR" sz="2400" dirty="0" smtClean="0">
              <a:ea typeface="+mn-ea"/>
            </a:endParaRPr>
          </a:p>
          <a:p>
            <a:pPr marL="365760" indent="-283464" eaLnBrk="1" fontAlgn="auto" hangingPunct="1">
              <a:spcAft>
                <a:spcPts val="0"/>
              </a:spcAft>
              <a:buFont typeface="Arial" panose="020B0604020202020204" pitchFamily="34" charset="0"/>
              <a:buChar char="•"/>
              <a:defRPr/>
            </a:pPr>
            <a:endParaRPr lang="fr-FR" sz="2400" dirty="0" smtClean="0">
              <a:ea typeface="+mn-ea"/>
            </a:endParaRPr>
          </a:p>
          <a:p>
            <a:pPr marL="365760" indent="-283464" eaLnBrk="1" fontAlgn="auto" hangingPunct="1">
              <a:spcAft>
                <a:spcPts val="0"/>
              </a:spcAft>
              <a:buFont typeface="Arial" panose="020B0604020202020204" pitchFamily="34" charset="0"/>
              <a:buChar char="•"/>
              <a:defRPr/>
            </a:pPr>
            <a:r>
              <a:rPr lang="fr-FR" sz="2000" b="1" dirty="0" err="1" smtClean="0">
                <a:ea typeface="+mn-ea"/>
              </a:rPr>
              <a:t>Learner</a:t>
            </a:r>
            <a:r>
              <a:rPr lang="fr-FR" sz="2000" b="1" dirty="0" smtClean="0">
                <a:ea typeface="+mn-ea"/>
              </a:rPr>
              <a:t> </a:t>
            </a:r>
            <a:r>
              <a:rPr lang="fr-FR" sz="2000" b="1" dirty="0" err="1">
                <a:ea typeface="+mn-ea"/>
              </a:rPr>
              <a:t>age</a:t>
            </a:r>
            <a:endParaRPr lang="fr-FR" sz="2000" b="1" dirty="0">
              <a:ea typeface="+mn-ea"/>
            </a:endParaRPr>
          </a:p>
          <a:p>
            <a:pPr marL="640080" lvl="1" indent="-237744" eaLnBrk="1" fontAlgn="auto" hangingPunct="1">
              <a:spcAft>
                <a:spcPts val="0"/>
              </a:spcAft>
              <a:buFont typeface="Arial" panose="020B0604020202020204" pitchFamily="34" charset="0"/>
              <a:buChar char="–"/>
              <a:defRPr/>
            </a:pPr>
            <a:r>
              <a:rPr lang="fr-FR" sz="2000" dirty="0" err="1">
                <a:ea typeface="+mn-ea"/>
                <a:sym typeface="Wingdings" pitchFamily="2" charset="2"/>
              </a:rPr>
              <a:t>Older</a:t>
            </a:r>
            <a:r>
              <a:rPr lang="fr-FR" sz="2000" dirty="0">
                <a:ea typeface="+mn-ea"/>
                <a:sym typeface="Wingdings" pitchFamily="2" charset="2"/>
              </a:rPr>
              <a:t> = </a:t>
            </a:r>
            <a:r>
              <a:rPr lang="fr-FR" sz="2000" dirty="0" err="1">
                <a:ea typeface="+mn-ea"/>
              </a:rPr>
              <a:t>significant</a:t>
            </a:r>
            <a:r>
              <a:rPr lang="fr-FR" sz="2000" dirty="0">
                <a:ea typeface="+mn-ea"/>
              </a:rPr>
              <a:t>  </a:t>
            </a:r>
            <a:r>
              <a:rPr lang="fr-FR" sz="2000" dirty="0" err="1">
                <a:ea typeface="+mn-ea"/>
              </a:rPr>
              <a:t>seniority</a:t>
            </a:r>
            <a:endParaRPr lang="fr-FR" sz="2000" dirty="0">
              <a:ea typeface="+mn-ea"/>
              <a:sym typeface="Wingdings" pitchFamily="2" charset="2"/>
            </a:endParaRPr>
          </a:p>
          <a:p>
            <a:pPr marL="640080" lvl="1" indent="-237744" eaLnBrk="1" fontAlgn="auto" hangingPunct="1">
              <a:spcAft>
                <a:spcPts val="0"/>
              </a:spcAft>
              <a:buFont typeface="Arial" panose="020B0604020202020204" pitchFamily="34" charset="0"/>
              <a:buChar char="–"/>
              <a:defRPr/>
            </a:pPr>
            <a:r>
              <a:rPr lang="fr-FR" sz="2000" dirty="0">
                <a:ea typeface="+mn-ea"/>
                <a:sym typeface="Wingdings" pitchFamily="2" charset="2"/>
              </a:rPr>
              <a:t>Best rate score : </a:t>
            </a:r>
            <a:r>
              <a:rPr lang="fr-FR" sz="2000" dirty="0" err="1">
                <a:ea typeface="+mn-ea"/>
                <a:sym typeface="Wingdings" pitchFamily="2" charset="2"/>
              </a:rPr>
              <a:t>younger</a:t>
            </a:r>
            <a:r>
              <a:rPr lang="fr-FR" sz="2000" dirty="0">
                <a:ea typeface="+mn-ea"/>
                <a:sym typeface="Wingdings" pitchFamily="2" charset="2"/>
              </a:rPr>
              <a:t> and/or </a:t>
            </a:r>
            <a:r>
              <a:rPr lang="fr-FR" sz="2000" dirty="0" err="1">
                <a:ea typeface="+mn-ea"/>
                <a:sym typeface="Wingdings" pitchFamily="2" charset="2"/>
              </a:rPr>
              <a:t>little</a:t>
            </a:r>
            <a:r>
              <a:rPr lang="fr-FR" sz="2000" dirty="0">
                <a:ea typeface="+mn-ea"/>
                <a:sym typeface="Wingdings" pitchFamily="2" charset="2"/>
              </a:rPr>
              <a:t> </a:t>
            </a:r>
            <a:r>
              <a:rPr lang="fr-FR" sz="2000" dirty="0" err="1">
                <a:ea typeface="+mn-ea"/>
                <a:sym typeface="Wingdings" pitchFamily="2" charset="2"/>
              </a:rPr>
              <a:t>seniority</a:t>
            </a:r>
            <a:endParaRPr lang="fr-FR" sz="2000" dirty="0">
              <a:ea typeface="+mn-ea"/>
              <a:sym typeface="Wingdings" pitchFamily="2" charset="2"/>
            </a:endParaRPr>
          </a:p>
          <a:p>
            <a:pPr>
              <a:defRPr/>
            </a:pPr>
            <a:endParaRPr lang="fr-FR" dirty="0">
              <a:ea typeface="+mn-ea"/>
            </a:endParaRPr>
          </a:p>
        </p:txBody>
      </p:sp>
      <p:sp>
        <p:nvSpPr>
          <p:cNvPr id="5" name="Espace réservé du pied de page 4"/>
          <p:cNvSpPr>
            <a:spLocks noGrp="1"/>
          </p:cNvSpPr>
          <p:nvPr>
            <p:ph type="ftr" sz="quarter" idx="11"/>
          </p:nvPr>
        </p:nvSpPr>
        <p:spPr/>
        <p:txBody>
          <a:bodyPr/>
          <a:lstStyle/>
          <a:p>
            <a:pPr>
              <a:defRPr/>
            </a:pPr>
            <a:r>
              <a:rPr lang="fr-FR" smtClean="0"/>
              <a:t>WFHSS 2015 Lille</a:t>
            </a:r>
            <a:endParaRPr lang="fr-FR"/>
          </a:p>
        </p:txBody>
      </p:sp>
      <p:sp>
        <p:nvSpPr>
          <p:cNvPr id="40966"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9F460A-20E1-4D9F-8ADD-5A9E90AEBB1A}" type="slidenum">
              <a:rPr lang="fr-FR" altLang="en-US" smtClean="0">
                <a:solidFill>
                  <a:srgbClr val="B5A788"/>
                </a:solidFill>
              </a:rPr>
              <a:pPr/>
              <a:t>17</a:t>
            </a:fld>
            <a:endParaRPr lang="fr-FR" altLang="en-US" smtClean="0">
              <a:solidFill>
                <a:srgbClr val="B5A788"/>
              </a:solidFill>
            </a:endParaRPr>
          </a:p>
        </p:txBody>
      </p:sp>
      <p:pic>
        <p:nvPicPr>
          <p:cNvPr id="40967" name="Graphiqu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524000"/>
            <a:ext cx="39052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t 2"/>
          <p:cNvGraphicFramePr>
            <a:graphicFrameLocks/>
          </p:cNvGraphicFramePr>
          <p:nvPr/>
        </p:nvGraphicFramePr>
        <p:xfrm>
          <a:off x="5270500" y="1247775"/>
          <a:ext cx="3698875" cy="3621088"/>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Connecteur droit 5"/>
          <p:cNvCxnSpPr/>
          <p:nvPr/>
        </p:nvCxnSpPr>
        <p:spPr>
          <a:xfrm>
            <a:off x="1835150" y="2060575"/>
            <a:ext cx="2881313" cy="0"/>
          </a:xfrm>
          <a:prstGeom prst="line">
            <a:avLst/>
          </a:prstGeom>
          <a:ln/>
        </p:spPr>
        <p:style>
          <a:lnRef idx="2">
            <a:schemeClr val="accent1"/>
          </a:lnRef>
          <a:fillRef idx="0">
            <a:schemeClr val="accent1"/>
          </a:fillRef>
          <a:effectRef idx="1">
            <a:schemeClr val="accent1"/>
          </a:effectRef>
          <a:fontRef idx="minor">
            <a:schemeClr val="tx1"/>
          </a:fontRef>
        </p:style>
      </p:cxnSp>
      <p:sp>
        <p:nvSpPr>
          <p:cNvPr id="7" name="Ellipse 6"/>
          <p:cNvSpPr/>
          <p:nvPr/>
        </p:nvSpPr>
        <p:spPr>
          <a:xfrm>
            <a:off x="1476375" y="1916113"/>
            <a:ext cx="358775" cy="217487"/>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cxnSp>
        <p:nvCxnSpPr>
          <p:cNvPr id="11" name="Connecteur droit 10"/>
          <p:cNvCxnSpPr/>
          <p:nvPr/>
        </p:nvCxnSpPr>
        <p:spPr>
          <a:xfrm flipH="1">
            <a:off x="1835150" y="2655888"/>
            <a:ext cx="2665413" cy="0"/>
          </a:xfrm>
          <a:prstGeom prst="line">
            <a:avLst/>
          </a:prstGeom>
        </p:spPr>
        <p:style>
          <a:lnRef idx="1">
            <a:schemeClr val="accent3"/>
          </a:lnRef>
          <a:fillRef idx="0">
            <a:schemeClr val="accent3"/>
          </a:fillRef>
          <a:effectRef idx="0">
            <a:schemeClr val="accent3"/>
          </a:effectRef>
          <a:fontRef idx="minor">
            <a:schemeClr val="tx1"/>
          </a:fontRef>
        </p:style>
      </p:cxnSp>
      <p:sp>
        <p:nvSpPr>
          <p:cNvPr id="12" name="Ellipse 11"/>
          <p:cNvSpPr/>
          <p:nvPr/>
        </p:nvSpPr>
        <p:spPr>
          <a:xfrm>
            <a:off x="4572000" y="2565400"/>
            <a:ext cx="287338" cy="142875"/>
          </a:xfrm>
          <a:prstGeom prst="ellipse">
            <a:avLst/>
          </a:prstGeom>
          <a:noFill/>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noAutofit/>
          </a:bodyPr>
          <a:lstStyle/>
          <a:p>
            <a:pPr eaLnBrk="1" fontAlgn="auto" hangingPunct="1">
              <a:spcAft>
                <a:spcPts val="0"/>
              </a:spcAft>
              <a:defRPr/>
            </a:pPr>
            <a:r>
              <a:rPr lang="fr-FR" sz="3200" b="1" u="sng" dirty="0" err="1" smtClean="0">
                <a:solidFill>
                  <a:schemeClr val="tx2">
                    <a:satMod val="130000"/>
                  </a:schemeClr>
                </a:solidFill>
                <a:ea typeface="+mj-ea"/>
              </a:rPr>
              <a:t>Results</a:t>
            </a:r>
            <a:r>
              <a:rPr lang="fr-FR" sz="3200" b="1" u="sng" dirty="0" smtClean="0">
                <a:solidFill>
                  <a:schemeClr val="tx2">
                    <a:satMod val="130000"/>
                  </a:schemeClr>
                </a:solidFill>
                <a:ea typeface="+mj-ea"/>
              </a:rPr>
              <a:t> </a:t>
            </a:r>
            <a:r>
              <a:rPr lang="fr-FR" sz="3200" b="1" u="sng" dirty="0" err="1" smtClean="0">
                <a:solidFill>
                  <a:schemeClr val="tx2">
                    <a:satMod val="130000"/>
                  </a:schemeClr>
                </a:solidFill>
                <a:ea typeface="+mj-ea"/>
              </a:rPr>
              <a:t>according</a:t>
            </a:r>
            <a:r>
              <a:rPr lang="fr-FR" sz="3200" b="1" u="sng" dirty="0" smtClean="0">
                <a:solidFill>
                  <a:schemeClr val="tx2">
                    <a:satMod val="130000"/>
                  </a:schemeClr>
                </a:solidFill>
                <a:ea typeface="+mj-ea"/>
              </a:rPr>
              <a:t> to </a:t>
            </a:r>
            <a:r>
              <a:rPr lang="fr-FR" sz="3200" b="1" u="sng" dirty="0" err="1" smtClean="0">
                <a:solidFill>
                  <a:schemeClr val="tx2">
                    <a:satMod val="130000"/>
                  </a:schemeClr>
                </a:solidFill>
                <a:ea typeface="+mj-ea"/>
              </a:rPr>
              <a:t>learning</a:t>
            </a:r>
            <a:r>
              <a:rPr lang="fr-FR" sz="3200" b="1" u="sng" dirty="0" smtClean="0">
                <a:solidFill>
                  <a:schemeClr val="tx2">
                    <a:satMod val="130000"/>
                  </a:schemeClr>
                </a:solidFill>
                <a:ea typeface="+mj-ea"/>
              </a:rPr>
              <a:t> qualification and </a:t>
            </a:r>
            <a:r>
              <a:rPr lang="fr-FR" sz="3200" b="1" u="sng" dirty="0" err="1" smtClean="0">
                <a:solidFill>
                  <a:schemeClr val="tx2">
                    <a:satMod val="130000"/>
                  </a:schemeClr>
                </a:solidFill>
                <a:ea typeface="+mj-ea"/>
              </a:rPr>
              <a:t>seniority</a:t>
            </a:r>
            <a:endParaRPr lang="fr-FR" sz="1400" b="1" u="sng" dirty="0">
              <a:solidFill>
                <a:srgbClr val="FF0000"/>
              </a:solidFill>
              <a:ea typeface="+mj-ea"/>
            </a:endParaRPr>
          </a:p>
        </p:txBody>
      </p:sp>
      <p:sp>
        <p:nvSpPr>
          <p:cNvPr id="43011" name="Espace réservé du contenu 3"/>
          <p:cNvSpPr>
            <a:spLocks noGrp="1"/>
          </p:cNvSpPr>
          <p:nvPr>
            <p:ph idx="1"/>
          </p:nvPr>
        </p:nvSpPr>
        <p:spPr/>
        <p:txBody>
          <a:bodyPr/>
          <a:lstStyle/>
          <a:p>
            <a:pPr marL="401638" lvl="1" indent="0" eaLnBrk="1" hangingPunct="1">
              <a:buFont typeface="Verdana" panose="020B0604030504040204" pitchFamily="34" charset="0"/>
              <a:buNone/>
            </a:pPr>
            <a:endParaRPr lang="fr-FR" altLang="en-US" smtClean="0">
              <a:sym typeface="Wingdings" panose="05000000000000000000" pitchFamily="2" charset="2"/>
            </a:endParaRPr>
          </a:p>
          <a:p>
            <a:pPr marL="401638" lvl="1" indent="0" eaLnBrk="1" hangingPunct="1">
              <a:buFont typeface="Verdana" panose="020B0604030504040204" pitchFamily="34" charset="0"/>
              <a:buNone/>
            </a:pPr>
            <a:endParaRPr lang="fr-FR" altLang="en-US" smtClean="0">
              <a:sym typeface="Wingdings" panose="05000000000000000000" pitchFamily="2" charset="2"/>
            </a:endParaRPr>
          </a:p>
          <a:p>
            <a:pPr marL="401638" lvl="1" indent="0" eaLnBrk="1" hangingPunct="1">
              <a:buFont typeface="Verdana" panose="020B0604030504040204" pitchFamily="34" charset="0"/>
              <a:buNone/>
            </a:pPr>
            <a:r>
              <a:rPr lang="fr-FR" altLang="en-US" smtClean="0">
                <a:sym typeface="Wingdings" panose="05000000000000000000" pitchFamily="2" charset="2"/>
              </a:rPr>
              <a:t>	All age and qualification approriate tool</a:t>
            </a:r>
          </a:p>
          <a:p>
            <a:pPr marL="401638" lvl="1" indent="0" eaLnBrk="1" hangingPunct="1">
              <a:buFont typeface="Verdana" panose="020B0604030504040204" pitchFamily="34" charset="0"/>
              <a:buNone/>
            </a:pPr>
            <a:endParaRPr lang="fr-FR" altLang="en-US" smtClean="0">
              <a:sym typeface="Wingdings" panose="05000000000000000000" pitchFamily="2" charset="2"/>
            </a:endParaRPr>
          </a:p>
          <a:p>
            <a:pPr marL="401638" lvl="1" indent="0" eaLnBrk="1" hangingPunct="1">
              <a:buFont typeface="Verdana" panose="020B0604030504040204" pitchFamily="34" charset="0"/>
              <a:buNone/>
            </a:pPr>
            <a:endParaRPr lang="fr-FR" altLang="en-US" smtClean="0">
              <a:sym typeface="Wingdings" panose="05000000000000000000" pitchFamily="2" charset="2"/>
            </a:endParaRPr>
          </a:p>
          <a:p>
            <a:pPr marL="401638" lvl="1" indent="0" eaLnBrk="1" hangingPunct="1">
              <a:buFont typeface="Verdana" panose="020B0604030504040204" pitchFamily="34" charset="0"/>
              <a:buNone/>
            </a:pPr>
            <a:r>
              <a:rPr lang="fr-FR" altLang="en-US" smtClean="0">
                <a:sym typeface="Wingdings" panose="05000000000000000000" pitchFamily="2" charset="2"/>
              </a:rPr>
              <a:t>	Requirement ressassment with the seniority</a:t>
            </a:r>
            <a:endParaRPr lang="fr-FR" altLang="en-US" sz="3600" smtClean="0"/>
          </a:p>
        </p:txBody>
      </p:sp>
      <p:sp>
        <p:nvSpPr>
          <p:cNvPr id="2" name="Espace réservé du pied de page 1"/>
          <p:cNvSpPr>
            <a:spLocks noGrp="1"/>
          </p:cNvSpPr>
          <p:nvPr>
            <p:ph type="ftr" sz="quarter" idx="11"/>
          </p:nvPr>
        </p:nvSpPr>
        <p:spPr/>
        <p:txBody>
          <a:bodyPr/>
          <a:lstStyle/>
          <a:p>
            <a:pPr>
              <a:defRPr/>
            </a:pPr>
            <a:r>
              <a:rPr lang="fr-FR"/>
              <a:t>WFHSS 2015 Lille</a:t>
            </a:r>
          </a:p>
        </p:txBody>
      </p:sp>
      <p:sp>
        <p:nvSpPr>
          <p:cNvPr id="43013"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B8537BE-8AFA-4C9D-AFC3-4A3546AF99D6}" type="slidenum">
              <a:rPr lang="fr-FR" altLang="en-US" smtClean="0">
                <a:solidFill>
                  <a:srgbClr val="B5A788"/>
                </a:solidFill>
              </a:rPr>
              <a:pPr/>
              <a:t>18</a:t>
            </a:fld>
            <a:endParaRPr lang="fr-FR" altLang="en-US" smtClean="0">
              <a:solidFill>
                <a:srgbClr val="B5A788"/>
              </a:solidFill>
            </a:endParaRPr>
          </a:p>
        </p:txBody>
      </p:sp>
      <p:sp>
        <p:nvSpPr>
          <p:cNvPr id="5" name="Flèche droite 4"/>
          <p:cNvSpPr/>
          <p:nvPr/>
        </p:nvSpPr>
        <p:spPr>
          <a:xfrm>
            <a:off x="1258888" y="2492375"/>
            <a:ext cx="1008062" cy="4683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fr-FR"/>
          </a:p>
        </p:txBody>
      </p:sp>
      <p:sp>
        <p:nvSpPr>
          <p:cNvPr id="7" name="Flèche droite 6"/>
          <p:cNvSpPr/>
          <p:nvPr/>
        </p:nvSpPr>
        <p:spPr>
          <a:xfrm>
            <a:off x="1258888" y="4035425"/>
            <a:ext cx="1006475" cy="5175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100" y="274638"/>
            <a:ext cx="7499350" cy="1143000"/>
          </a:xfrm>
        </p:spPr>
        <p:txBody>
          <a:bodyPr>
            <a:noAutofit/>
          </a:bodyPr>
          <a:lstStyle/>
          <a:p>
            <a:pPr>
              <a:defRPr/>
            </a:pPr>
            <a:r>
              <a:rPr lang="fr-FR" sz="3200" b="1" u="sng" dirty="0" err="1" smtClean="0">
                <a:solidFill>
                  <a:schemeClr val="tx2">
                    <a:satMod val="130000"/>
                  </a:schemeClr>
                </a:solidFill>
                <a:ea typeface="+mj-ea"/>
              </a:rPr>
              <a:t>Results</a:t>
            </a:r>
            <a:r>
              <a:rPr lang="fr-FR" sz="3200" b="1" u="sng" dirty="0" smtClean="0">
                <a:solidFill>
                  <a:schemeClr val="tx2">
                    <a:satMod val="130000"/>
                  </a:schemeClr>
                </a:solidFill>
                <a:ea typeface="+mj-ea"/>
              </a:rPr>
              <a:t> : staff </a:t>
            </a:r>
            <a:r>
              <a:rPr lang="fr-FR" sz="3200" b="1" u="sng" dirty="0" err="1" smtClean="0">
                <a:solidFill>
                  <a:schemeClr val="tx2">
                    <a:satMod val="130000"/>
                  </a:schemeClr>
                </a:solidFill>
                <a:ea typeface="+mj-ea"/>
              </a:rPr>
              <a:t>member</a:t>
            </a:r>
            <a:r>
              <a:rPr lang="fr-FR" sz="3200" b="1" u="sng" dirty="0" smtClean="0">
                <a:solidFill>
                  <a:schemeClr val="tx2">
                    <a:satMod val="130000"/>
                  </a:schemeClr>
                </a:solidFill>
                <a:ea typeface="+mj-ea"/>
              </a:rPr>
              <a:t> </a:t>
            </a:r>
            <a:r>
              <a:rPr lang="fr-FR" sz="3200" b="1" u="sng" dirty="0" err="1" smtClean="0">
                <a:solidFill>
                  <a:schemeClr val="tx2">
                    <a:satMod val="130000"/>
                  </a:schemeClr>
                </a:solidFill>
                <a:ea typeface="+mj-ea"/>
              </a:rPr>
              <a:t>experience</a:t>
            </a:r>
            <a:r>
              <a:rPr lang="fr-FR" sz="3200" b="1" u="sng" dirty="0" smtClean="0">
                <a:solidFill>
                  <a:schemeClr val="tx2">
                    <a:satMod val="130000"/>
                  </a:schemeClr>
                </a:solidFill>
                <a:ea typeface="+mj-ea"/>
              </a:rPr>
              <a:t> </a:t>
            </a:r>
            <a:r>
              <a:rPr lang="fr-FR" sz="3200" b="1" u="sng" dirty="0" err="1" smtClean="0">
                <a:solidFill>
                  <a:schemeClr val="tx2">
                    <a:satMod val="130000"/>
                  </a:schemeClr>
                </a:solidFill>
                <a:ea typeface="+mj-ea"/>
              </a:rPr>
              <a:t>ergonomic</a:t>
            </a:r>
            <a:r>
              <a:rPr lang="fr-FR" sz="3200" b="1" u="sng" dirty="0" smtClean="0">
                <a:solidFill>
                  <a:schemeClr val="tx2">
                    <a:satMod val="130000"/>
                  </a:schemeClr>
                </a:solidFill>
                <a:ea typeface="+mj-ea"/>
              </a:rPr>
              <a:t> and content (1)</a:t>
            </a:r>
            <a:br>
              <a:rPr lang="fr-FR" sz="3200" b="1" u="sng" dirty="0" smtClean="0">
                <a:solidFill>
                  <a:schemeClr val="tx2">
                    <a:satMod val="130000"/>
                  </a:schemeClr>
                </a:solidFill>
                <a:ea typeface="+mj-ea"/>
              </a:rPr>
            </a:br>
            <a:endParaRPr lang="fr-FR" sz="3200" dirty="0">
              <a:ea typeface="+mj-ea"/>
            </a:endParaRPr>
          </a:p>
        </p:txBody>
      </p:sp>
      <p:sp>
        <p:nvSpPr>
          <p:cNvPr id="3" name="Espace réservé du contenu 2"/>
          <p:cNvSpPr>
            <a:spLocks noGrp="1"/>
          </p:cNvSpPr>
          <p:nvPr>
            <p:ph sz="half" idx="1"/>
          </p:nvPr>
        </p:nvSpPr>
        <p:spPr>
          <a:xfrm>
            <a:off x="5183188" y="1401763"/>
            <a:ext cx="3657600" cy="4662487"/>
          </a:xfrm>
        </p:spPr>
        <p:txBody>
          <a:bodyPr/>
          <a:lstStyle/>
          <a:p>
            <a:pPr>
              <a:defRPr/>
            </a:pPr>
            <a:r>
              <a:rPr lang="fr-FR" sz="2000" b="1" i="1" dirty="0">
                <a:ea typeface="+mn-ea"/>
              </a:rPr>
              <a:t>The </a:t>
            </a:r>
            <a:r>
              <a:rPr lang="fr-FR" sz="2000" b="1" i="1" dirty="0" err="1">
                <a:ea typeface="+mn-ea"/>
              </a:rPr>
              <a:t>difficulty</a:t>
            </a:r>
            <a:r>
              <a:rPr lang="fr-FR" sz="2000" b="1" i="1" dirty="0">
                <a:ea typeface="+mn-ea"/>
              </a:rPr>
              <a:t> </a:t>
            </a:r>
            <a:r>
              <a:rPr lang="fr-FR" sz="2000" b="1" i="1" dirty="0" err="1">
                <a:ea typeface="+mn-ea"/>
              </a:rPr>
              <a:t>level</a:t>
            </a:r>
            <a:r>
              <a:rPr lang="fr-FR" sz="2000" b="1" i="1" dirty="0">
                <a:ea typeface="+mn-ea"/>
              </a:rPr>
              <a:t> of </a:t>
            </a:r>
            <a:r>
              <a:rPr lang="fr-FR" sz="2000" b="1" i="1" dirty="0" err="1">
                <a:ea typeface="+mn-ea"/>
              </a:rPr>
              <a:t>assessment</a:t>
            </a:r>
            <a:r>
              <a:rPr lang="fr-FR" sz="2000" b="1" i="1" dirty="0">
                <a:ea typeface="+mn-ea"/>
              </a:rPr>
              <a:t> </a:t>
            </a:r>
            <a:r>
              <a:rPr lang="fr-FR" sz="2000" b="1" i="1" dirty="0" err="1">
                <a:ea typeface="+mn-ea"/>
              </a:rPr>
              <a:t>is</a:t>
            </a:r>
            <a:r>
              <a:rPr lang="fr-FR" sz="2000" b="1" i="1" dirty="0">
                <a:ea typeface="+mn-ea"/>
              </a:rPr>
              <a:t> </a:t>
            </a:r>
            <a:r>
              <a:rPr lang="fr-FR" sz="2000" b="1" i="1" dirty="0" err="1">
                <a:ea typeface="+mn-ea"/>
              </a:rPr>
              <a:t>appropriate</a:t>
            </a:r>
            <a:r>
              <a:rPr lang="fr-FR" sz="2000" b="1" i="1" dirty="0">
                <a:ea typeface="+mn-ea"/>
              </a:rPr>
              <a:t> </a:t>
            </a:r>
            <a:r>
              <a:rPr lang="fr-FR" sz="2000" b="1" i="1" dirty="0" err="1">
                <a:ea typeface="+mn-ea"/>
              </a:rPr>
              <a:t>with</a:t>
            </a:r>
            <a:r>
              <a:rPr lang="fr-FR" sz="2000" b="1" i="1" dirty="0">
                <a:ea typeface="+mn-ea"/>
              </a:rPr>
              <a:t> </a:t>
            </a:r>
            <a:r>
              <a:rPr lang="fr-FR" sz="2000" b="1" i="1" dirty="0" err="1">
                <a:ea typeface="+mn-ea"/>
              </a:rPr>
              <a:t>my</a:t>
            </a:r>
            <a:r>
              <a:rPr lang="fr-FR" sz="2000" b="1" i="1" dirty="0">
                <a:ea typeface="+mn-ea"/>
              </a:rPr>
              <a:t> </a:t>
            </a:r>
            <a:r>
              <a:rPr lang="fr-FR" sz="2000" b="1" i="1" dirty="0" err="1">
                <a:ea typeface="+mn-ea"/>
              </a:rPr>
              <a:t>professional</a:t>
            </a:r>
            <a:r>
              <a:rPr lang="fr-FR" sz="2000" b="1" i="1" dirty="0">
                <a:ea typeface="+mn-ea"/>
              </a:rPr>
              <a:t> </a:t>
            </a:r>
            <a:r>
              <a:rPr lang="fr-FR" sz="2000" b="1" i="1" dirty="0" err="1">
                <a:ea typeface="+mn-ea"/>
              </a:rPr>
              <a:t>skills</a:t>
            </a:r>
            <a:r>
              <a:rPr lang="fr-FR" sz="2000" b="1" i="1" dirty="0">
                <a:ea typeface="+mn-ea"/>
              </a:rPr>
              <a:t> </a:t>
            </a:r>
            <a:r>
              <a:rPr lang="fr-FR" sz="2000" b="1" i="1" dirty="0" smtClean="0">
                <a:ea typeface="+mn-ea"/>
              </a:rPr>
              <a:t>? </a:t>
            </a:r>
            <a:r>
              <a:rPr lang="fr-FR" sz="2000" b="1" i="1" dirty="0" smtClean="0">
                <a:solidFill>
                  <a:srgbClr val="00B050"/>
                </a:solidFill>
                <a:ea typeface="+mn-ea"/>
              </a:rPr>
              <a:t>98 % </a:t>
            </a:r>
            <a:r>
              <a:rPr lang="fr-FR" sz="2000" b="1" i="1" dirty="0" err="1" smtClean="0">
                <a:solidFill>
                  <a:srgbClr val="00B050"/>
                </a:solidFill>
                <a:ea typeface="+mn-ea"/>
              </a:rPr>
              <a:t>agree</a:t>
            </a:r>
            <a:endParaRPr lang="fr-FR" sz="2000" b="1" i="1" dirty="0">
              <a:solidFill>
                <a:srgbClr val="00B050"/>
              </a:solidFill>
              <a:ea typeface="+mn-ea"/>
            </a:endParaRPr>
          </a:p>
          <a:p>
            <a:pPr marL="82550" indent="0">
              <a:buFont typeface="Wingdings 2" panose="05020102010507070707" pitchFamily="18" charset="2"/>
              <a:buNone/>
              <a:defRPr/>
            </a:pPr>
            <a:endParaRPr lang="fr-FR" dirty="0">
              <a:ea typeface="+mn-ea"/>
            </a:endParaRPr>
          </a:p>
        </p:txBody>
      </p:sp>
      <p:sp>
        <p:nvSpPr>
          <p:cNvPr id="45060" name="Espace réservé du contenu 3"/>
          <p:cNvSpPr>
            <a:spLocks noGrp="1"/>
          </p:cNvSpPr>
          <p:nvPr>
            <p:ph sz="half" idx="2"/>
          </p:nvPr>
        </p:nvSpPr>
        <p:spPr>
          <a:xfrm>
            <a:off x="1306513" y="1417638"/>
            <a:ext cx="3657600" cy="3379787"/>
          </a:xfrm>
        </p:spPr>
        <p:txBody>
          <a:bodyPr/>
          <a:lstStyle/>
          <a:p>
            <a:r>
              <a:rPr lang="fr-FR" altLang="en-US" sz="2000" b="1" i="1" smtClean="0"/>
              <a:t>The platform is easy to use ? </a:t>
            </a:r>
            <a:r>
              <a:rPr lang="fr-FR" altLang="en-US" sz="2000" b="1" i="1" smtClean="0">
                <a:solidFill>
                  <a:srgbClr val="00B050"/>
                </a:solidFill>
              </a:rPr>
              <a:t>96 % easy </a:t>
            </a:r>
          </a:p>
        </p:txBody>
      </p:sp>
      <p:sp>
        <p:nvSpPr>
          <p:cNvPr id="5" name="Espace réservé du pied de page 4"/>
          <p:cNvSpPr>
            <a:spLocks noGrp="1"/>
          </p:cNvSpPr>
          <p:nvPr>
            <p:ph type="ftr" sz="quarter" idx="11"/>
          </p:nvPr>
        </p:nvSpPr>
        <p:spPr/>
        <p:txBody>
          <a:bodyPr/>
          <a:lstStyle/>
          <a:p>
            <a:pPr>
              <a:defRPr/>
            </a:pPr>
            <a:r>
              <a:rPr lang="fr-FR" smtClean="0"/>
              <a:t>WFHSS 2015 Lille</a:t>
            </a:r>
            <a:endParaRPr lang="fr-FR"/>
          </a:p>
        </p:txBody>
      </p:sp>
      <p:sp>
        <p:nvSpPr>
          <p:cNvPr id="45062"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0FBBFA-98A1-4E8B-AE72-EA28DF1FF59F}" type="slidenum">
              <a:rPr lang="fr-FR" altLang="en-US" smtClean="0">
                <a:solidFill>
                  <a:srgbClr val="B5A788"/>
                </a:solidFill>
              </a:rPr>
              <a:pPr/>
              <a:t>19</a:t>
            </a:fld>
            <a:endParaRPr lang="fr-FR" altLang="en-US" smtClean="0">
              <a:solidFill>
                <a:srgbClr val="B5A788"/>
              </a:solidFill>
            </a:endParaRPr>
          </a:p>
        </p:txBody>
      </p:sp>
      <p:graphicFrame>
        <p:nvGraphicFramePr>
          <p:cNvPr id="4" name="Objet 11"/>
          <p:cNvGraphicFramePr>
            <a:graphicFrameLocks/>
          </p:cNvGraphicFramePr>
          <p:nvPr/>
        </p:nvGraphicFramePr>
        <p:xfrm>
          <a:off x="5122863" y="2760663"/>
          <a:ext cx="3776662" cy="2738437"/>
        </p:xfrm>
        <a:graphic>
          <a:graphicData uri="http://schemas.openxmlformats.org/drawingml/2006/chart">
            <c:chart xmlns:c="http://schemas.openxmlformats.org/drawingml/2006/chart" xmlns:r="http://schemas.openxmlformats.org/officeDocument/2006/relationships" r:id="rId3"/>
          </a:graphicData>
        </a:graphic>
      </p:graphicFrame>
      <p:pic>
        <p:nvPicPr>
          <p:cNvPr id="45064" name="Graphiqu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2409825"/>
            <a:ext cx="34147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435100" y="5789613"/>
            <a:ext cx="4151313" cy="708025"/>
          </a:xfrm>
          <a:prstGeom prst="rect">
            <a:avLst/>
          </a:prstGeom>
        </p:spPr>
        <p:txBody>
          <a:bodyPr>
            <a:spAutoFit/>
          </a:bodyPr>
          <a:lstStyle/>
          <a:p>
            <a:pPr marL="365125" indent="-282575">
              <a:spcBef>
                <a:spcPts val="600"/>
              </a:spcBef>
              <a:buClr>
                <a:schemeClr val="accent1"/>
              </a:buClr>
              <a:buSzPct val="80000"/>
              <a:buFont typeface="Wingdings 2" panose="05020102010507070707" pitchFamily="18" charset="2"/>
              <a:buChar char=""/>
              <a:defRPr/>
            </a:pPr>
            <a:r>
              <a:rPr lang="fr-FR" sz="2000" b="1" i="1" dirty="0" err="1">
                <a:latin typeface="+mn-lt"/>
                <a:ea typeface="+mn-ea"/>
              </a:rPr>
              <a:t>Dedicated</a:t>
            </a:r>
            <a:r>
              <a:rPr lang="fr-FR" sz="2000" b="1" i="1" dirty="0">
                <a:latin typeface="+mn-lt"/>
                <a:ea typeface="+mn-ea"/>
              </a:rPr>
              <a:t> time </a:t>
            </a:r>
            <a:r>
              <a:rPr lang="fr-FR" sz="2000" b="1" i="1" dirty="0" err="1">
                <a:latin typeface="+mn-lt"/>
                <a:ea typeface="+mn-ea"/>
              </a:rPr>
              <a:t>enough</a:t>
            </a:r>
            <a:r>
              <a:rPr lang="fr-FR" sz="2000" b="1" i="1" dirty="0">
                <a:latin typeface="+mn-lt"/>
                <a:ea typeface="+mn-ea"/>
              </a:rPr>
              <a:t> ? </a:t>
            </a:r>
            <a:r>
              <a:rPr lang="fr-FR" sz="2000" b="1" i="1" dirty="0">
                <a:solidFill>
                  <a:srgbClr val="00B050"/>
                </a:solidFill>
                <a:latin typeface="+mn-lt"/>
                <a:ea typeface="+mn-ea"/>
              </a:rPr>
              <a:t>95% YES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fr-FR" b="1" u="sng" smtClean="0">
                <a:effectLst>
                  <a:outerShdw blurRad="38100" dist="38100" dir="2700000" algn="tl">
                    <a:srgbClr val="000000"/>
                  </a:outerShdw>
                </a:effectLst>
              </a:rPr>
              <a:t>Context</a:t>
            </a:r>
          </a:p>
        </p:txBody>
      </p:sp>
      <p:sp>
        <p:nvSpPr>
          <p:cNvPr id="10243" name="Espace réservé du contenu 2"/>
          <p:cNvSpPr>
            <a:spLocks noGrp="1"/>
          </p:cNvSpPr>
          <p:nvPr>
            <p:ph idx="1"/>
          </p:nvPr>
        </p:nvSpPr>
        <p:spPr/>
        <p:txBody>
          <a:bodyPr/>
          <a:lstStyle/>
          <a:p>
            <a:pPr eaLnBrk="1" hangingPunct="1">
              <a:lnSpc>
                <a:spcPct val="80000"/>
              </a:lnSpc>
              <a:buFont typeface="Arial" panose="020B0604020202020204" pitchFamily="34" charset="0"/>
              <a:buChar char="•"/>
            </a:pPr>
            <a:r>
              <a:rPr lang="fr-FR" altLang="en-US" sz="2200" smtClean="0"/>
              <a:t>The « Good Practices in a Hospital Pharmacy » BPPH (2001) : </a:t>
            </a:r>
            <a:r>
              <a:rPr lang="fr-FR" altLang="en-US" sz="1300" smtClean="0">
                <a:solidFill>
                  <a:srgbClr val="00B0F0"/>
                </a:solidFill>
              </a:rPr>
              <a:t>«The quality of sterile medical device preparation greatly depends on the expertise, the training and the behavior of the staff involved in these operations»</a:t>
            </a:r>
          </a:p>
          <a:p>
            <a:pPr eaLnBrk="1" hangingPunct="1">
              <a:lnSpc>
                <a:spcPct val="80000"/>
              </a:lnSpc>
              <a:buFont typeface="Arial" panose="020B0604020202020204" pitchFamily="34" charset="0"/>
              <a:buChar char="•"/>
            </a:pPr>
            <a:r>
              <a:rPr lang="fr-FR" altLang="en-US" sz="2200" smtClean="0"/>
              <a:t>Normes ISO 9001/13485 (6.2.2) </a:t>
            </a:r>
            <a:r>
              <a:rPr lang="fr-FR" altLang="en-US" sz="1300" smtClean="0">
                <a:solidFill>
                  <a:srgbClr val="00B0F0"/>
                </a:solidFill>
              </a:rPr>
              <a:t>«Expertise, awareness and training» </a:t>
            </a:r>
          </a:p>
          <a:p>
            <a:pPr eaLnBrk="1" hangingPunct="1">
              <a:lnSpc>
                <a:spcPct val="80000"/>
              </a:lnSpc>
              <a:buFont typeface="Arial" panose="020B0604020202020204" pitchFamily="34" charset="0"/>
              <a:buChar char="•"/>
            </a:pPr>
            <a:r>
              <a:rPr lang="fr-FR" altLang="en-US" sz="2200" smtClean="0"/>
              <a:t>Initial training plan :</a:t>
            </a:r>
          </a:p>
          <a:p>
            <a:pPr lvl="1" indent="-282575" eaLnBrk="1" hangingPunct="1">
              <a:lnSpc>
                <a:spcPct val="80000"/>
              </a:lnSpc>
              <a:buFont typeface="Arial" panose="020B0604020202020204" pitchFamily="34" charset="0"/>
              <a:buChar char="•"/>
            </a:pPr>
            <a:r>
              <a:rPr lang="fr-FR" altLang="en-US" sz="1900" smtClean="0"/>
              <a:t>Theoretical training</a:t>
            </a:r>
          </a:p>
          <a:p>
            <a:pPr lvl="1" indent="-282575" eaLnBrk="1" hangingPunct="1">
              <a:lnSpc>
                <a:spcPct val="80000"/>
              </a:lnSpc>
              <a:buFont typeface="Arial" panose="020B0604020202020204" pitchFamily="34" charset="0"/>
              <a:buChar char="•"/>
            </a:pPr>
            <a:r>
              <a:rPr lang="fr-FR" altLang="en-US" sz="1900" smtClean="0"/>
              <a:t>Practical training + tutor</a:t>
            </a:r>
          </a:p>
          <a:p>
            <a:pPr lvl="1" indent="-282575" eaLnBrk="1" hangingPunct="1">
              <a:lnSpc>
                <a:spcPct val="80000"/>
              </a:lnSpc>
              <a:buFont typeface="Arial" panose="020B0604020202020204" pitchFamily="34" charset="0"/>
              <a:buChar char="•"/>
            </a:pPr>
            <a:r>
              <a:rPr lang="fr-FR" altLang="en-US" sz="1900" smtClean="0"/>
              <a:t>Supervisor assessment</a:t>
            </a:r>
            <a:endParaRPr lang="fr-FR" altLang="en-US" sz="1500" smtClean="0"/>
          </a:p>
          <a:p>
            <a:pPr eaLnBrk="1" hangingPunct="1">
              <a:lnSpc>
                <a:spcPct val="80000"/>
              </a:lnSpc>
              <a:buFont typeface="Arial" panose="020B0604020202020204" pitchFamily="34" charset="0"/>
              <a:buChar char="•"/>
            </a:pPr>
            <a:r>
              <a:rPr lang="fr-FR" altLang="en-US" sz="2200" smtClean="0"/>
              <a:t>2013 : Audit report of the ISO 9001/ 13485 certification process : </a:t>
            </a:r>
          </a:p>
          <a:p>
            <a:pPr lvl="1" indent="-282575" eaLnBrk="1" hangingPunct="1">
              <a:lnSpc>
                <a:spcPct val="80000"/>
              </a:lnSpc>
              <a:buFont typeface="Arial" panose="020B0604020202020204" pitchFamily="34" charset="0"/>
              <a:buChar char="•"/>
            </a:pPr>
            <a:r>
              <a:rPr lang="fr-FR" altLang="en-US" sz="1900" smtClean="0">
                <a:solidFill>
                  <a:srgbClr val="00B0F0"/>
                </a:solidFill>
              </a:rPr>
              <a:t>« Lines of thought about reassess the expertises »</a:t>
            </a:r>
          </a:p>
          <a:p>
            <a:pPr lvl="1" indent="-282575" eaLnBrk="1" hangingPunct="1">
              <a:lnSpc>
                <a:spcPct val="80000"/>
              </a:lnSpc>
              <a:buFont typeface="Arial" panose="020B0604020202020204" pitchFamily="34" charset="0"/>
              <a:buChar char="•"/>
            </a:pPr>
            <a:r>
              <a:rPr lang="en-US" altLang="en-US" sz="2200" smtClean="0"/>
              <a:t>Revision of the skills management process : </a:t>
            </a:r>
            <a:r>
              <a:rPr lang="fr-FR" altLang="en-US" sz="1900" smtClean="0">
                <a:solidFill>
                  <a:srgbClr val="00B0F0"/>
                </a:solidFill>
              </a:rPr>
              <a:t>« </a:t>
            </a:r>
            <a:r>
              <a:rPr lang="en-US" altLang="en-US" sz="1900" smtClean="0">
                <a:solidFill>
                  <a:srgbClr val="00B0F0"/>
                </a:solidFill>
              </a:rPr>
              <a:t>reassessment for an activity systematic three years after the first empowerment</a:t>
            </a:r>
            <a:r>
              <a:rPr lang="fr-FR" altLang="en-US" sz="1900" smtClean="0">
                <a:solidFill>
                  <a:srgbClr val="00B0F0"/>
                </a:solidFill>
              </a:rPr>
              <a:t> »</a:t>
            </a:r>
          </a:p>
          <a:p>
            <a:pPr lvl="1" indent="-282575" eaLnBrk="1" hangingPunct="1">
              <a:lnSpc>
                <a:spcPct val="80000"/>
              </a:lnSpc>
              <a:buFont typeface="Verdana" panose="020B0604030504040204" pitchFamily="34" charset="0"/>
              <a:buNone/>
            </a:pPr>
            <a:endParaRPr lang="fr-FR" altLang="en-US" sz="1900" smtClean="0">
              <a:solidFill>
                <a:srgbClr val="00B0F0"/>
              </a:solidFill>
            </a:endParaRPr>
          </a:p>
          <a:p>
            <a:pPr lvl="1" indent="-282575" eaLnBrk="1" hangingPunct="1">
              <a:lnSpc>
                <a:spcPct val="80000"/>
              </a:lnSpc>
              <a:buFont typeface="Wingdings" panose="05000000000000000000" pitchFamily="2" charset="2"/>
              <a:buChar char="Ø"/>
            </a:pPr>
            <a:r>
              <a:rPr lang="fr-FR" altLang="en-US" sz="1900" smtClean="0"/>
              <a:t>Currently reassessment isn</a:t>
            </a:r>
            <a:r>
              <a:rPr lang="ja-JP" altLang="fr-FR" sz="1900" smtClean="0"/>
              <a:t>’</a:t>
            </a:r>
            <a:r>
              <a:rPr lang="fr-FR" altLang="ja-JP" sz="1900" smtClean="0"/>
              <a:t>t formalized</a:t>
            </a:r>
          </a:p>
          <a:p>
            <a:pPr lvl="1" indent="-282575" eaLnBrk="1" hangingPunct="1">
              <a:lnSpc>
                <a:spcPct val="80000"/>
              </a:lnSpc>
              <a:buFont typeface="Arial" panose="020B0604020202020204" pitchFamily="34" charset="0"/>
              <a:buNone/>
            </a:pPr>
            <a:endParaRPr lang="fr-FR" altLang="en-US" sz="2600" smtClean="0"/>
          </a:p>
        </p:txBody>
      </p:sp>
      <p:sp>
        <p:nvSpPr>
          <p:cNvPr id="2" name="Espace réservé du pied de page 1"/>
          <p:cNvSpPr>
            <a:spLocks noGrp="1"/>
          </p:cNvSpPr>
          <p:nvPr>
            <p:ph type="ftr" sz="quarter" idx="11"/>
          </p:nvPr>
        </p:nvSpPr>
        <p:spPr/>
        <p:txBody>
          <a:bodyPr/>
          <a:lstStyle/>
          <a:p>
            <a:pPr>
              <a:defRPr/>
            </a:pPr>
            <a:r>
              <a:rPr lang="fr-FR"/>
              <a:t>WFHSS 2015 Lille</a:t>
            </a:r>
            <a:endParaRPr lang="fr-FR" dirty="0"/>
          </a:p>
        </p:txBody>
      </p:sp>
      <p:sp>
        <p:nvSpPr>
          <p:cNvPr id="10245"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3BAF82A-E15B-41DA-BB36-4AFA314DA683}" type="slidenum">
              <a:rPr lang="fr-FR" altLang="en-US" smtClean="0">
                <a:solidFill>
                  <a:srgbClr val="B5A788"/>
                </a:solidFill>
              </a:rPr>
              <a:pPr/>
              <a:t>2</a:t>
            </a:fld>
            <a:endParaRPr lang="fr-FR" altLang="en-US" smtClean="0">
              <a:solidFill>
                <a:srgbClr val="B5A788"/>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100" y="274638"/>
            <a:ext cx="7499350" cy="1143000"/>
          </a:xfrm>
        </p:spPr>
        <p:txBody>
          <a:bodyPr>
            <a:noAutofit/>
          </a:bodyPr>
          <a:lstStyle/>
          <a:p>
            <a:pPr>
              <a:defRPr/>
            </a:pPr>
            <a:r>
              <a:rPr lang="fr-FR" sz="3200" b="1" u="sng" dirty="0" err="1" smtClean="0">
                <a:solidFill>
                  <a:schemeClr val="tx2">
                    <a:satMod val="130000"/>
                  </a:schemeClr>
                </a:solidFill>
                <a:ea typeface="+mj-ea"/>
              </a:rPr>
              <a:t>Results</a:t>
            </a:r>
            <a:r>
              <a:rPr lang="fr-FR" sz="3200" b="1" u="sng" dirty="0" smtClean="0">
                <a:solidFill>
                  <a:schemeClr val="tx2">
                    <a:satMod val="130000"/>
                  </a:schemeClr>
                </a:solidFill>
                <a:ea typeface="+mj-ea"/>
              </a:rPr>
              <a:t> : staff </a:t>
            </a:r>
            <a:r>
              <a:rPr lang="fr-FR" sz="3200" b="1" u="sng" dirty="0" err="1" smtClean="0">
                <a:solidFill>
                  <a:schemeClr val="tx2">
                    <a:satMod val="130000"/>
                  </a:schemeClr>
                </a:solidFill>
                <a:ea typeface="+mj-ea"/>
              </a:rPr>
              <a:t>member</a:t>
            </a:r>
            <a:r>
              <a:rPr lang="fr-FR" sz="3200" b="1" u="sng" dirty="0" smtClean="0">
                <a:solidFill>
                  <a:schemeClr val="tx2">
                    <a:satMod val="130000"/>
                  </a:schemeClr>
                </a:solidFill>
                <a:ea typeface="+mj-ea"/>
              </a:rPr>
              <a:t> </a:t>
            </a:r>
            <a:r>
              <a:rPr lang="fr-FR" sz="3200" b="1" u="sng" dirty="0" err="1" smtClean="0">
                <a:solidFill>
                  <a:schemeClr val="tx2">
                    <a:satMod val="130000"/>
                  </a:schemeClr>
                </a:solidFill>
                <a:ea typeface="+mj-ea"/>
              </a:rPr>
              <a:t>experience</a:t>
            </a:r>
            <a:r>
              <a:rPr lang="fr-FR" sz="3200" b="1" u="sng" dirty="0" smtClean="0">
                <a:solidFill>
                  <a:schemeClr val="tx2">
                    <a:satMod val="130000"/>
                  </a:schemeClr>
                </a:solidFill>
                <a:ea typeface="+mj-ea"/>
              </a:rPr>
              <a:t> </a:t>
            </a:r>
            <a:r>
              <a:rPr lang="fr-FR" sz="3200" b="1" u="sng" dirty="0" err="1" smtClean="0">
                <a:solidFill>
                  <a:schemeClr val="tx2">
                    <a:satMod val="130000"/>
                  </a:schemeClr>
                </a:solidFill>
                <a:ea typeface="+mj-ea"/>
              </a:rPr>
              <a:t>ergonomic</a:t>
            </a:r>
            <a:r>
              <a:rPr lang="fr-FR" sz="3200" b="1" u="sng" dirty="0" smtClean="0">
                <a:solidFill>
                  <a:schemeClr val="tx2">
                    <a:satMod val="130000"/>
                  </a:schemeClr>
                </a:solidFill>
                <a:ea typeface="+mj-ea"/>
              </a:rPr>
              <a:t> and content (2)</a:t>
            </a:r>
            <a:br>
              <a:rPr lang="fr-FR" sz="3200" b="1" u="sng" dirty="0" smtClean="0">
                <a:solidFill>
                  <a:schemeClr val="tx2">
                    <a:satMod val="130000"/>
                  </a:schemeClr>
                </a:solidFill>
                <a:ea typeface="+mj-ea"/>
              </a:rPr>
            </a:br>
            <a:endParaRPr lang="fr-FR" sz="3200" dirty="0">
              <a:ea typeface="+mj-ea"/>
            </a:endParaRPr>
          </a:p>
        </p:txBody>
      </p:sp>
      <p:sp>
        <p:nvSpPr>
          <p:cNvPr id="47107" name="Espace réservé du contenu 2"/>
          <p:cNvSpPr>
            <a:spLocks noGrp="1"/>
          </p:cNvSpPr>
          <p:nvPr>
            <p:ph sz="half" idx="1"/>
          </p:nvPr>
        </p:nvSpPr>
        <p:spPr>
          <a:xfrm>
            <a:off x="1258888" y="4017963"/>
            <a:ext cx="7675562" cy="2525712"/>
          </a:xfrm>
        </p:spPr>
        <p:txBody>
          <a:bodyPr/>
          <a:lstStyle/>
          <a:p>
            <a:r>
              <a:rPr lang="fr-FR" altLang="en-US" sz="2200" b="1" i="1" smtClean="0"/>
              <a:t>Inconvenients ?</a:t>
            </a:r>
          </a:p>
          <a:p>
            <a:pPr lvl="1" eaLnBrk="1" hangingPunct="1">
              <a:spcBef>
                <a:spcPts val="700"/>
              </a:spcBef>
            </a:pPr>
            <a:r>
              <a:rPr lang="en-US" altLang="en-US" sz="1800" smtClean="0"/>
              <a:t>Agent are not equal with informatic tool</a:t>
            </a:r>
          </a:p>
          <a:p>
            <a:pPr lvl="1" eaLnBrk="1" hangingPunct="1">
              <a:spcBef>
                <a:spcPts val="700"/>
              </a:spcBef>
            </a:pPr>
            <a:r>
              <a:rPr lang="en-US" altLang="en-US" sz="1800" smtClean="0"/>
              <a:t>Timer put a lot of pressure</a:t>
            </a:r>
            <a:r>
              <a:rPr lang="fr-FR" altLang="en-US" sz="1800" smtClean="0"/>
              <a:t> (2)</a:t>
            </a:r>
          </a:p>
          <a:p>
            <a:pPr lvl="1" eaLnBrk="1" hangingPunct="1">
              <a:spcBef>
                <a:spcPts val="700"/>
              </a:spcBef>
            </a:pPr>
            <a:r>
              <a:rPr lang="fr-FR" altLang="en-US" sz="1800" smtClean="0"/>
              <a:t>Graphic zoom too small (2)</a:t>
            </a:r>
          </a:p>
          <a:p>
            <a:pPr lvl="1" eaLnBrk="1" hangingPunct="1">
              <a:spcBef>
                <a:spcPts val="700"/>
              </a:spcBef>
            </a:pPr>
            <a:r>
              <a:rPr lang="fr-FR" altLang="en-US" sz="1800" smtClean="0"/>
              <a:t>To Allow time for review</a:t>
            </a:r>
          </a:p>
        </p:txBody>
      </p:sp>
      <p:sp>
        <p:nvSpPr>
          <p:cNvPr id="47108" name="Espace réservé du contenu 3"/>
          <p:cNvSpPr>
            <a:spLocks noGrp="1"/>
          </p:cNvSpPr>
          <p:nvPr>
            <p:ph sz="half" idx="2"/>
          </p:nvPr>
        </p:nvSpPr>
        <p:spPr>
          <a:xfrm>
            <a:off x="1258888" y="1735138"/>
            <a:ext cx="3657600" cy="1076325"/>
          </a:xfrm>
        </p:spPr>
        <p:txBody>
          <a:bodyPr/>
          <a:lstStyle/>
          <a:p>
            <a:r>
              <a:rPr lang="fr-FR" altLang="en-US" sz="2200" b="1" i="1" smtClean="0"/>
              <a:t>What is your opinion on the skills reassessment via an e-learning platform ? </a:t>
            </a:r>
          </a:p>
          <a:p>
            <a:pPr lvl="1"/>
            <a:r>
              <a:rPr lang="fr-FR" altLang="en-US" sz="1600" b="1" i="1" smtClean="0">
                <a:solidFill>
                  <a:srgbClr val="00B050"/>
                </a:solidFill>
              </a:rPr>
              <a:t>98 % global satisfaction with these method</a:t>
            </a:r>
          </a:p>
        </p:txBody>
      </p:sp>
      <p:sp>
        <p:nvSpPr>
          <p:cNvPr id="5" name="Espace réservé du pied de page 4"/>
          <p:cNvSpPr>
            <a:spLocks noGrp="1"/>
          </p:cNvSpPr>
          <p:nvPr>
            <p:ph type="ftr" sz="quarter" idx="11"/>
          </p:nvPr>
        </p:nvSpPr>
        <p:spPr/>
        <p:txBody>
          <a:bodyPr/>
          <a:lstStyle/>
          <a:p>
            <a:pPr>
              <a:defRPr/>
            </a:pPr>
            <a:r>
              <a:rPr lang="fr-FR" dirty="0" smtClean="0"/>
              <a:t>WFHSS 2015 Lille</a:t>
            </a:r>
            <a:endParaRPr lang="fr-FR" dirty="0"/>
          </a:p>
        </p:txBody>
      </p:sp>
      <p:sp>
        <p:nvSpPr>
          <p:cNvPr id="47110"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F9E55B8-DB72-4D33-9498-F9457EA35593}" type="slidenum">
              <a:rPr lang="fr-FR" altLang="en-US" smtClean="0">
                <a:solidFill>
                  <a:srgbClr val="B5A788"/>
                </a:solidFill>
              </a:rPr>
              <a:pPr/>
              <a:t>20</a:t>
            </a:fld>
            <a:endParaRPr lang="fr-FR" altLang="en-US" smtClean="0">
              <a:solidFill>
                <a:srgbClr val="B5A788"/>
              </a:solidFill>
            </a:endParaRPr>
          </a:p>
        </p:txBody>
      </p:sp>
      <p:graphicFrame>
        <p:nvGraphicFramePr>
          <p:cNvPr id="3" name="Objet 17"/>
          <p:cNvGraphicFramePr>
            <a:graphicFrameLocks/>
          </p:cNvGraphicFramePr>
          <p:nvPr/>
        </p:nvGraphicFramePr>
        <p:xfrm>
          <a:off x="4854575" y="1306513"/>
          <a:ext cx="4146550" cy="2635250"/>
        </p:xfrm>
        <a:graphic>
          <a:graphicData uri="http://schemas.openxmlformats.org/drawingml/2006/chart">
            <c:chart xmlns:c="http://schemas.openxmlformats.org/drawingml/2006/chart" xmlns:r="http://schemas.openxmlformats.org/officeDocument/2006/relationships" r:id="rId3"/>
          </a:graphicData>
        </a:graphic>
      </p:graphicFrame>
      <p:pic>
        <p:nvPicPr>
          <p:cNvPr id="47112" name="Picture 14" descr="https://encrypted-tbn2.gstatic.com/images?q=tbn:ANd9GcQg_N-u4-5wTAhwouDvaBB0WYiHhNABTQshLUw4E4ZZFU9a2KXZQayqk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6944" r="6644"/>
          <a:stretch>
            <a:fillRect/>
          </a:stretch>
        </p:blipFill>
        <p:spPr bwMode="auto">
          <a:xfrm>
            <a:off x="7400925" y="1709738"/>
            <a:ext cx="8969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pPr eaLnBrk="1" fontAlgn="auto" hangingPunct="1">
              <a:spcAft>
                <a:spcPts val="0"/>
              </a:spcAft>
              <a:defRPr/>
            </a:pPr>
            <a:r>
              <a:rPr lang="fr-FR" b="1" u="sng" dirty="0" smtClean="0">
                <a:solidFill>
                  <a:schemeClr val="tx2">
                    <a:satMod val="130000"/>
                  </a:schemeClr>
                </a:solidFill>
                <a:ea typeface="+mj-ea"/>
              </a:rPr>
              <a:t>Discussion</a:t>
            </a:r>
            <a:endParaRPr lang="fr-FR" dirty="0" smtClean="0">
              <a:solidFill>
                <a:schemeClr val="tx2">
                  <a:satMod val="130000"/>
                </a:schemeClr>
              </a:solidFill>
              <a:ea typeface="+mj-ea"/>
            </a:endParaRPr>
          </a:p>
        </p:txBody>
      </p:sp>
      <p:sp>
        <p:nvSpPr>
          <p:cNvPr id="4" name="Espace réservé du contenu 3"/>
          <p:cNvSpPr>
            <a:spLocks noGrp="1"/>
          </p:cNvSpPr>
          <p:nvPr>
            <p:ph idx="1"/>
          </p:nvPr>
        </p:nvSpPr>
        <p:spPr/>
        <p:txBody>
          <a:bodyPr>
            <a:normAutofit fontScale="92500" lnSpcReduction="20000"/>
          </a:bodyPr>
          <a:lstStyle/>
          <a:p>
            <a:pPr marL="365760" indent="-283464" eaLnBrk="1" fontAlgn="auto" hangingPunct="1">
              <a:spcAft>
                <a:spcPts val="0"/>
              </a:spcAft>
              <a:buFont typeface="Arial" panose="020B0604020202020204" pitchFamily="34" charset="0"/>
              <a:buChar char="•"/>
              <a:defRPr/>
            </a:pPr>
            <a:r>
              <a:rPr lang="fr-FR" sz="2400" dirty="0" err="1" smtClean="0">
                <a:ea typeface="+mn-ea"/>
              </a:rPr>
              <a:t>Development</a:t>
            </a:r>
            <a:r>
              <a:rPr lang="fr-FR" sz="2400" dirty="0" smtClean="0">
                <a:ea typeface="+mn-ea"/>
              </a:rPr>
              <a:t> and </a:t>
            </a:r>
            <a:r>
              <a:rPr lang="fr-FR" sz="2400" dirty="0" err="1" smtClean="0">
                <a:ea typeface="+mn-ea"/>
              </a:rPr>
              <a:t>implementation</a:t>
            </a:r>
            <a:r>
              <a:rPr lang="fr-FR" sz="2400" dirty="0" smtClean="0">
                <a:ea typeface="+mn-ea"/>
              </a:rPr>
              <a:t> phase </a:t>
            </a:r>
            <a:r>
              <a:rPr lang="fr-FR" sz="2400" dirty="0" err="1" smtClean="0">
                <a:ea typeface="+mn-ea"/>
              </a:rPr>
              <a:t>requires</a:t>
            </a:r>
            <a:r>
              <a:rPr lang="fr-FR" sz="2400" dirty="0" smtClean="0">
                <a:ea typeface="+mn-ea"/>
              </a:rPr>
              <a:t> time-</a:t>
            </a:r>
            <a:r>
              <a:rPr lang="fr-FR" sz="2400" dirty="0" err="1" smtClean="0">
                <a:ea typeface="+mn-ea"/>
              </a:rPr>
              <a:t>consuming</a:t>
            </a:r>
            <a:r>
              <a:rPr lang="fr-FR" sz="2400" dirty="0" smtClean="0">
                <a:ea typeface="+mn-ea"/>
              </a:rPr>
              <a:t> </a:t>
            </a:r>
          </a:p>
          <a:p>
            <a:pPr marL="640080" lvl="1" indent="-237744" eaLnBrk="1" fontAlgn="auto" hangingPunct="1">
              <a:spcAft>
                <a:spcPts val="0"/>
              </a:spcAft>
              <a:buFont typeface="Arial" panose="020B0604020202020204" pitchFamily="34" charset="0"/>
              <a:buChar char="–"/>
              <a:defRPr/>
            </a:pPr>
            <a:r>
              <a:rPr lang="fr-FR" sz="2000" dirty="0" smtClean="0">
                <a:ea typeface="+mn-ea"/>
              </a:rPr>
              <a:t>Lake of interaction </a:t>
            </a:r>
            <a:r>
              <a:rPr lang="fr-FR" sz="2000" dirty="0" err="1" smtClean="0">
                <a:ea typeface="+mn-ea"/>
              </a:rPr>
              <a:t>tool</a:t>
            </a:r>
            <a:r>
              <a:rPr lang="fr-FR" sz="2000" dirty="0" smtClean="0">
                <a:ea typeface="+mn-ea"/>
              </a:rPr>
              <a:t> </a:t>
            </a:r>
            <a:r>
              <a:rPr lang="fr-FR" sz="2000" dirty="0" err="1" smtClean="0">
                <a:ea typeface="+mn-ea"/>
              </a:rPr>
              <a:t>between</a:t>
            </a:r>
            <a:r>
              <a:rPr lang="fr-FR" sz="2000" dirty="0" smtClean="0">
                <a:ea typeface="+mn-ea"/>
              </a:rPr>
              <a:t> </a:t>
            </a:r>
            <a:r>
              <a:rPr lang="fr-FR" sz="2000" dirty="0" err="1" smtClean="0">
                <a:ea typeface="+mn-ea"/>
              </a:rPr>
              <a:t>word</a:t>
            </a:r>
            <a:r>
              <a:rPr lang="fr-FR" sz="2000" dirty="0" smtClean="0">
                <a:ea typeface="+mn-ea"/>
              </a:rPr>
              <a:t>/</a:t>
            </a:r>
            <a:r>
              <a:rPr lang="fr-FR" sz="2000" dirty="0" err="1" smtClean="0">
                <a:ea typeface="+mn-ea"/>
              </a:rPr>
              <a:t>platform</a:t>
            </a:r>
            <a:endParaRPr lang="fr-FR" sz="2000" dirty="0" smtClean="0">
              <a:ea typeface="+mn-ea"/>
            </a:endParaRPr>
          </a:p>
          <a:p>
            <a:pPr marL="640080" lvl="1" indent="-237744" eaLnBrk="1" fontAlgn="auto" hangingPunct="1">
              <a:spcAft>
                <a:spcPts val="0"/>
              </a:spcAft>
              <a:buFont typeface="Arial" panose="020B0604020202020204" pitchFamily="34" charset="0"/>
              <a:buChar char="–"/>
              <a:defRPr/>
            </a:pPr>
            <a:r>
              <a:rPr lang="fr-FR" sz="2000" dirty="0" err="1" smtClean="0">
                <a:ea typeface="+mn-ea"/>
              </a:rPr>
              <a:t>External</a:t>
            </a:r>
            <a:r>
              <a:rPr lang="fr-FR" sz="2000" dirty="0" smtClean="0">
                <a:ea typeface="+mn-ea"/>
              </a:rPr>
              <a:t> service provider : </a:t>
            </a:r>
            <a:r>
              <a:rPr lang="fr-FR" sz="2000" dirty="0" err="1" smtClean="0">
                <a:ea typeface="+mn-ea"/>
              </a:rPr>
              <a:t>cost</a:t>
            </a:r>
            <a:r>
              <a:rPr lang="fr-FR" sz="2000" dirty="0" smtClean="0">
                <a:ea typeface="+mn-ea"/>
              </a:rPr>
              <a:t> +</a:t>
            </a:r>
          </a:p>
          <a:p>
            <a:pPr marL="640080" lvl="1" indent="-237744" eaLnBrk="1" fontAlgn="auto" hangingPunct="1">
              <a:spcAft>
                <a:spcPts val="0"/>
              </a:spcAft>
              <a:buFont typeface="Arial" panose="020B0604020202020204" pitchFamily="34" charset="0"/>
              <a:buChar char="–"/>
              <a:defRPr/>
            </a:pPr>
            <a:r>
              <a:rPr lang="fr-FR" sz="2000" dirty="0" smtClean="0">
                <a:ea typeface="+mn-ea"/>
              </a:rPr>
              <a:t>But </a:t>
            </a:r>
            <a:r>
              <a:rPr lang="fr-FR" sz="2000" dirty="0" err="1" smtClean="0">
                <a:ea typeface="+mn-ea"/>
              </a:rPr>
              <a:t>this</a:t>
            </a:r>
            <a:r>
              <a:rPr lang="fr-FR" sz="2000" dirty="0" smtClean="0">
                <a:ea typeface="+mn-ea"/>
              </a:rPr>
              <a:t> </a:t>
            </a:r>
            <a:r>
              <a:rPr lang="fr-FR" sz="2000" dirty="0" err="1" smtClean="0">
                <a:ea typeface="+mn-ea"/>
              </a:rPr>
              <a:t>will</a:t>
            </a:r>
            <a:r>
              <a:rPr lang="fr-FR" sz="2000" dirty="0" smtClean="0">
                <a:ea typeface="+mn-ea"/>
              </a:rPr>
              <a:t> lead to </a:t>
            </a:r>
            <a:r>
              <a:rPr lang="fr-FR" sz="2100" dirty="0" err="1" smtClean="0">
                <a:ea typeface="+mn-ea"/>
              </a:rPr>
              <a:t>customizing</a:t>
            </a:r>
            <a:r>
              <a:rPr lang="fr-FR" sz="2100" dirty="0" smtClean="0">
                <a:ea typeface="+mn-ea"/>
              </a:rPr>
              <a:t>  the </a:t>
            </a:r>
            <a:r>
              <a:rPr lang="fr-FR" sz="2100" dirty="0" err="1" smtClean="0">
                <a:ea typeface="+mn-ea"/>
              </a:rPr>
              <a:t>reassessment</a:t>
            </a:r>
            <a:endParaRPr lang="fr-FR" sz="2400" dirty="0" smtClean="0">
              <a:ea typeface="+mn-ea"/>
            </a:endParaRPr>
          </a:p>
          <a:p>
            <a:pPr marL="365760" indent="-283464" eaLnBrk="1" fontAlgn="auto" hangingPunct="1">
              <a:spcAft>
                <a:spcPts val="0"/>
              </a:spcAft>
              <a:buFont typeface="Arial" panose="020B0604020202020204" pitchFamily="34" charset="0"/>
              <a:buChar char="•"/>
              <a:defRPr/>
            </a:pPr>
            <a:r>
              <a:rPr lang="fr-FR" sz="2400" dirty="0" smtClean="0">
                <a:ea typeface="+mn-ea"/>
              </a:rPr>
              <a:t>Test phase = </a:t>
            </a:r>
            <a:r>
              <a:rPr lang="fr-FR" sz="2400" dirty="0" err="1" smtClean="0">
                <a:ea typeface="+mn-ea"/>
              </a:rPr>
              <a:t>necessary</a:t>
            </a:r>
            <a:r>
              <a:rPr lang="fr-FR" sz="2400" dirty="0" smtClean="0">
                <a:ea typeface="+mn-ea"/>
              </a:rPr>
              <a:t> </a:t>
            </a:r>
            <a:r>
              <a:rPr lang="fr-FR" sz="2400" dirty="0" err="1" smtClean="0">
                <a:ea typeface="+mn-ea"/>
              </a:rPr>
              <a:t>step</a:t>
            </a:r>
            <a:endParaRPr lang="fr-FR" sz="2400" dirty="0" smtClean="0">
              <a:ea typeface="+mn-ea"/>
            </a:endParaRPr>
          </a:p>
          <a:p>
            <a:pPr marL="640080" lvl="1" indent="-237744" eaLnBrk="1" fontAlgn="auto" hangingPunct="1">
              <a:spcAft>
                <a:spcPts val="0"/>
              </a:spcAft>
              <a:buFont typeface="Arial" panose="020B0604020202020204" pitchFamily="34" charset="0"/>
              <a:buChar char="–"/>
              <a:defRPr/>
            </a:pPr>
            <a:r>
              <a:rPr lang="fr-FR" sz="2000" dirty="0" smtClean="0">
                <a:ea typeface="+mn-ea"/>
              </a:rPr>
              <a:t>Validation / </a:t>
            </a:r>
            <a:r>
              <a:rPr lang="fr-FR" sz="2000" dirty="0" err="1">
                <a:ea typeface="+mn-ea"/>
              </a:rPr>
              <a:t>adapting</a:t>
            </a:r>
            <a:r>
              <a:rPr lang="fr-FR" sz="2000" dirty="0">
                <a:ea typeface="+mn-ea"/>
              </a:rPr>
              <a:t> </a:t>
            </a:r>
            <a:r>
              <a:rPr lang="fr-FR" sz="2000" dirty="0" err="1">
                <a:ea typeface="+mn-ea"/>
              </a:rPr>
              <a:t>configuation</a:t>
            </a:r>
            <a:endParaRPr lang="fr-FR" sz="2000" dirty="0" smtClean="0">
              <a:ea typeface="+mn-ea"/>
            </a:endParaRPr>
          </a:p>
          <a:p>
            <a:pPr marL="640080" lvl="1" indent="-237744" eaLnBrk="1" fontAlgn="auto" hangingPunct="1">
              <a:spcAft>
                <a:spcPts val="0"/>
              </a:spcAft>
              <a:buFont typeface="Arial" panose="020B0604020202020204" pitchFamily="34" charset="0"/>
              <a:buChar char="–"/>
              <a:defRPr/>
            </a:pPr>
            <a:r>
              <a:rPr lang="fr-FR" sz="2000" dirty="0" smtClean="0">
                <a:ea typeface="+mn-ea"/>
              </a:rPr>
              <a:t>Fixing bugs</a:t>
            </a:r>
          </a:p>
          <a:p>
            <a:pPr marL="365760" indent="-283464" eaLnBrk="1" fontAlgn="auto" hangingPunct="1">
              <a:spcAft>
                <a:spcPts val="0"/>
              </a:spcAft>
              <a:buFont typeface="Arial" panose="020B0604020202020204" pitchFamily="34" charset="0"/>
              <a:buChar char="•"/>
              <a:defRPr/>
            </a:pPr>
            <a:r>
              <a:rPr lang="fr-FR" sz="2400" dirty="0" err="1" smtClean="0">
                <a:ea typeface="+mn-ea"/>
              </a:rPr>
              <a:t>Encouraging</a:t>
            </a:r>
            <a:r>
              <a:rPr lang="fr-FR" sz="2400" dirty="0" smtClean="0">
                <a:ea typeface="+mn-ea"/>
              </a:rPr>
              <a:t> </a:t>
            </a:r>
            <a:r>
              <a:rPr lang="fr-FR" sz="2400" dirty="0" err="1" smtClean="0">
                <a:ea typeface="+mn-ea"/>
              </a:rPr>
              <a:t>results</a:t>
            </a:r>
            <a:endParaRPr lang="fr-FR" sz="2400" dirty="0" smtClean="0">
              <a:ea typeface="+mn-ea"/>
            </a:endParaRPr>
          </a:p>
          <a:p>
            <a:pPr marL="640080" lvl="1" indent="-237744" eaLnBrk="1" fontAlgn="auto" hangingPunct="1">
              <a:spcAft>
                <a:spcPts val="0"/>
              </a:spcAft>
              <a:buFont typeface="Arial" panose="020B0604020202020204" pitchFamily="34" charset="0"/>
              <a:buChar char="–"/>
              <a:defRPr/>
            </a:pPr>
            <a:r>
              <a:rPr lang="fr-FR" sz="2000" dirty="0" err="1" smtClean="0">
                <a:ea typeface="+mn-ea"/>
              </a:rPr>
              <a:t>Informatic</a:t>
            </a:r>
            <a:r>
              <a:rPr lang="fr-FR" sz="2000" dirty="0" smtClean="0">
                <a:ea typeface="+mn-ea"/>
              </a:rPr>
              <a:t> </a:t>
            </a:r>
            <a:r>
              <a:rPr lang="fr-FR" sz="2000" dirty="0" err="1" smtClean="0">
                <a:ea typeface="+mn-ea"/>
              </a:rPr>
              <a:t>tool</a:t>
            </a:r>
            <a:r>
              <a:rPr lang="fr-FR" sz="2000" dirty="0" smtClean="0">
                <a:ea typeface="+mn-ea"/>
              </a:rPr>
              <a:t> : </a:t>
            </a:r>
            <a:r>
              <a:rPr lang="fr-FR" sz="2000" dirty="0" err="1" smtClean="0">
                <a:ea typeface="+mn-ea"/>
              </a:rPr>
              <a:t>well</a:t>
            </a:r>
            <a:r>
              <a:rPr lang="fr-FR" sz="2000" dirty="0" smtClean="0">
                <a:ea typeface="+mn-ea"/>
              </a:rPr>
              <a:t> </a:t>
            </a:r>
            <a:r>
              <a:rPr lang="fr-FR" sz="2000" dirty="0" err="1" smtClean="0">
                <a:ea typeface="+mn-ea"/>
              </a:rPr>
              <a:t>accepted</a:t>
            </a:r>
            <a:endParaRPr lang="fr-FR" sz="2000" dirty="0" smtClean="0">
              <a:ea typeface="+mn-ea"/>
            </a:endParaRPr>
          </a:p>
          <a:p>
            <a:pPr marL="640080" lvl="1" indent="-237744" eaLnBrk="1" fontAlgn="auto" hangingPunct="1">
              <a:spcAft>
                <a:spcPts val="0"/>
              </a:spcAft>
              <a:buFont typeface="Arial" panose="020B0604020202020204" pitchFamily="34" charset="0"/>
              <a:buChar char="–"/>
              <a:defRPr/>
            </a:pPr>
            <a:r>
              <a:rPr lang="fr-FR" sz="2100" dirty="0" err="1" smtClean="0">
                <a:ea typeface="+mn-ea"/>
              </a:rPr>
              <a:t>Identify</a:t>
            </a:r>
            <a:r>
              <a:rPr lang="fr-FR" sz="2000" dirty="0" smtClean="0">
                <a:ea typeface="+mn-ea"/>
              </a:rPr>
              <a:t> </a:t>
            </a:r>
            <a:r>
              <a:rPr lang="fr-FR" sz="2000" dirty="0" err="1" smtClean="0">
                <a:ea typeface="+mn-ea"/>
              </a:rPr>
              <a:t>individual</a:t>
            </a:r>
            <a:r>
              <a:rPr lang="fr-FR" sz="2000" dirty="0" smtClean="0">
                <a:ea typeface="+mn-ea"/>
              </a:rPr>
              <a:t> and collective </a:t>
            </a:r>
            <a:r>
              <a:rPr lang="fr-FR" sz="2000" dirty="0" err="1" smtClean="0">
                <a:ea typeface="+mn-ea"/>
              </a:rPr>
              <a:t>level</a:t>
            </a:r>
            <a:r>
              <a:rPr lang="fr-FR" sz="2000" dirty="0" smtClean="0">
                <a:ea typeface="+mn-ea"/>
              </a:rPr>
              <a:t> of </a:t>
            </a:r>
            <a:r>
              <a:rPr lang="fr-FR" sz="2000" dirty="0" err="1" smtClean="0">
                <a:ea typeface="+mn-ea"/>
              </a:rPr>
              <a:t>skill</a:t>
            </a:r>
            <a:r>
              <a:rPr lang="fr-FR" sz="2000" dirty="0" smtClean="0">
                <a:ea typeface="+mn-ea"/>
              </a:rPr>
              <a:t> </a:t>
            </a:r>
          </a:p>
          <a:p>
            <a:pPr marL="640080" lvl="1" indent="-237744" eaLnBrk="1" fontAlgn="auto" hangingPunct="1">
              <a:spcAft>
                <a:spcPts val="0"/>
              </a:spcAft>
              <a:buFont typeface="Arial" panose="020B0604020202020204" pitchFamily="34" charset="0"/>
              <a:buChar char="–"/>
              <a:defRPr/>
            </a:pPr>
            <a:r>
              <a:rPr lang="fr-FR" sz="2000" dirty="0" err="1" smtClean="0">
                <a:ea typeface="+mn-ea"/>
              </a:rPr>
              <a:t>Identify</a:t>
            </a:r>
            <a:r>
              <a:rPr lang="fr-FR" sz="2000" dirty="0" smtClean="0">
                <a:ea typeface="+mn-ea"/>
              </a:rPr>
              <a:t> gaps and practice </a:t>
            </a:r>
            <a:r>
              <a:rPr lang="fr-FR" sz="2000" dirty="0" err="1" smtClean="0">
                <a:ea typeface="+mn-ea"/>
              </a:rPr>
              <a:t>deviation</a:t>
            </a:r>
            <a:endParaRPr lang="fr-FR" sz="2000" dirty="0" smtClean="0">
              <a:ea typeface="+mn-ea"/>
            </a:endParaRPr>
          </a:p>
          <a:p>
            <a:pPr marL="365760" lvl="1" indent="-283464" eaLnBrk="1" fontAlgn="auto" hangingPunct="1">
              <a:spcBef>
                <a:spcPts val="600"/>
              </a:spcBef>
              <a:spcAft>
                <a:spcPts val="0"/>
              </a:spcAft>
              <a:buSzPct val="80000"/>
              <a:buFont typeface="Arial" panose="020B0604020202020204" pitchFamily="34" charset="0"/>
              <a:buChar char="•"/>
              <a:defRPr/>
            </a:pPr>
            <a:r>
              <a:rPr lang="fr-FR" sz="2400" dirty="0" err="1" smtClean="0">
                <a:ea typeface="+mn-ea"/>
              </a:rPr>
              <a:t>Limits</a:t>
            </a:r>
            <a:r>
              <a:rPr lang="fr-FR" sz="2400" dirty="0" smtClean="0">
                <a:ea typeface="+mn-ea"/>
              </a:rPr>
              <a:t> </a:t>
            </a:r>
            <a:endParaRPr lang="fr-FR" sz="2400" dirty="0">
              <a:ea typeface="+mn-ea"/>
            </a:endParaRPr>
          </a:p>
          <a:p>
            <a:pPr marL="640080" lvl="1" indent="-237744" eaLnBrk="1" fontAlgn="auto" hangingPunct="1">
              <a:spcAft>
                <a:spcPts val="0"/>
              </a:spcAft>
              <a:buFont typeface="Arial" panose="020B0604020202020204" pitchFamily="34" charset="0"/>
              <a:buChar char="–"/>
              <a:defRPr/>
            </a:pPr>
            <a:r>
              <a:rPr lang="fr-FR" sz="2000" dirty="0" smtClean="0">
                <a:ea typeface="+mn-ea"/>
              </a:rPr>
              <a:t>Not adaptable to the </a:t>
            </a:r>
            <a:r>
              <a:rPr lang="fr-FR" sz="2000" dirty="0" err="1" smtClean="0">
                <a:ea typeface="+mn-ea"/>
              </a:rPr>
              <a:t>overall</a:t>
            </a:r>
            <a:r>
              <a:rPr lang="fr-FR" sz="2000" dirty="0" smtClean="0">
                <a:ea typeface="+mn-ea"/>
              </a:rPr>
              <a:t> </a:t>
            </a:r>
            <a:r>
              <a:rPr lang="fr-FR" sz="2000" dirty="0" err="1" smtClean="0">
                <a:ea typeface="+mn-ea"/>
              </a:rPr>
              <a:t>sterilization</a:t>
            </a:r>
            <a:r>
              <a:rPr lang="fr-FR" sz="2000" dirty="0" smtClean="0">
                <a:ea typeface="+mn-ea"/>
              </a:rPr>
              <a:t> </a:t>
            </a:r>
            <a:r>
              <a:rPr lang="fr-FR" sz="2000" dirty="0" err="1" smtClean="0">
                <a:ea typeface="+mn-ea"/>
              </a:rPr>
              <a:t>process</a:t>
            </a:r>
            <a:r>
              <a:rPr lang="fr-FR" sz="2000" dirty="0" smtClean="0">
                <a:ea typeface="+mn-ea"/>
              </a:rPr>
              <a:t> </a:t>
            </a:r>
            <a:r>
              <a:rPr lang="fr-FR" sz="2100" dirty="0">
                <a:ea typeface="+mn-ea"/>
              </a:rPr>
              <a:t>: </a:t>
            </a:r>
            <a:endParaRPr lang="fr-FR" sz="2100" dirty="0" smtClean="0">
              <a:ea typeface="+mn-ea"/>
            </a:endParaRPr>
          </a:p>
          <a:p>
            <a:pPr marL="886142" lvl="2" indent="-237744" eaLnBrk="1" fontAlgn="auto" hangingPunct="1">
              <a:spcAft>
                <a:spcPts val="0"/>
              </a:spcAft>
              <a:buFont typeface="Arial" panose="020B0604020202020204" pitchFamily="34" charset="0"/>
              <a:buChar char="–"/>
              <a:defRPr/>
            </a:pPr>
            <a:r>
              <a:rPr lang="fr-FR" sz="1700" dirty="0" err="1">
                <a:ea typeface="+mn-ea"/>
              </a:rPr>
              <a:t>E</a:t>
            </a:r>
            <a:r>
              <a:rPr lang="fr-FR" sz="1700" dirty="0" err="1" smtClean="0">
                <a:ea typeface="+mn-ea"/>
              </a:rPr>
              <a:t>.g</a:t>
            </a:r>
            <a:r>
              <a:rPr lang="fr-FR" sz="1700" dirty="0" smtClean="0">
                <a:ea typeface="+mn-ea"/>
              </a:rPr>
              <a:t>. : </a:t>
            </a:r>
            <a:r>
              <a:rPr lang="fr-FR" sz="1700" dirty="0" err="1" smtClean="0">
                <a:ea typeface="+mn-ea"/>
              </a:rPr>
              <a:t>recomposing</a:t>
            </a:r>
            <a:r>
              <a:rPr lang="fr-FR" sz="1700" dirty="0" smtClean="0">
                <a:ea typeface="+mn-ea"/>
              </a:rPr>
              <a:t> </a:t>
            </a:r>
            <a:r>
              <a:rPr lang="fr-FR" sz="1700" dirty="0" err="1">
                <a:ea typeface="+mn-ea"/>
              </a:rPr>
              <a:t>process</a:t>
            </a:r>
            <a:r>
              <a:rPr lang="fr-FR" sz="1700" dirty="0">
                <a:ea typeface="+mn-ea"/>
              </a:rPr>
              <a:t> </a:t>
            </a:r>
            <a:r>
              <a:rPr lang="fr-FR" sz="1700" dirty="0">
                <a:ea typeface="+mn-ea"/>
                <a:sym typeface="Wingdings" panose="05000000000000000000" pitchFamily="2" charset="2"/>
              </a:rPr>
              <a:t></a:t>
            </a:r>
            <a:r>
              <a:rPr lang="fr-FR" sz="1700" dirty="0">
                <a:ea typeface="+mn-ea"/>
              </a:rPr>
              <a:t> </a:t>
            </a:r>
            <a:r>
              <a:rPr lang="fr-FR" sz="1700" dirty="0" err="1">
                <a:ea typeface="+mn-ea"/>
              </a:rPr>
              <a:t>requires</a:t>
            </a:r>
            <a:r>
              <a:rPr lang="fr-FR" sz="1700" dirty="0">
                <a:ea typeface="+mn-ea"/>
              </a:rPr>
              <a:t> </a:t>
            </a:r>
            <a:r>
              <a:rPr lang="fr-FR" sz="1700" dirty="0" smtClean="0">
                <a:ea typeface="+mn-ea"/>
              </a:rPr>
              <a:t>on-site </a:t>
            </a:r>
            <a:r>
              <a:rPr lang="fr-FR" sz="1700" dirty="0" err="1" smtClean="0">
                <a:ea typeface="+mn-ea"/>
              </a:rPr>
              <a:t>assessment</a:t>
            </a:r>
            <a:endParaRPr lang="fr-FR" sz="1700" dirty="0">
              <a:ea typeface="+mn-ea"/>
            </a:endParaRPr>
          </a:p>
          <a:p>
            <a:pPr marL="365760" indent="-283464" eaLnBrk="1" fontAlgn="auto" hangingPunct="1">
              <a:spcAft>
                <a:spcPts val="0"/>
              </a:spcAft>
              <a:buFont typeface="Arial" panose="020B0604020202020204" pitchFamily="34" charset="0"/>
              <a:buChar char="•"/>
              <a:defRPr/>
            </a:pPr>
            <a:endParaRPr lang="fr-FR" dirty="0">
              <a:ea typeface="+mn-ea"/>
            </a:endParaRPr>
          </a:p>
        </p:txBody>
      </p:sp>
      <p:sp>
        <p:nvSpPr>
          <p:cNvPr id="2" name="Espace réservé du pied de page 1"/>
          <p:cNvSpPr>
            <a:spLocks noGrp="1"/>
          </p:cNvSpPr>
          <p:nvPr>
            <p:ph type="ftr" sz="quarter" idx="11"/>
          </p:nvPr>
        </p:nvSpPr>
        <p:spPr/>
        <p:txBody>
          <a:bodyPr/>
          <a:lstStyle/>
          <a:p>
            <a:pPr>
              <a:defRPr/>
            </a:pPr>
            <a:r>
              <a:rPr lang="fr-FR"/>
              <a:t>WFHSS 2015 Lille</a:t>
            </a:r>
          </a:p>
        </p:txBody>
      </p:sp>
      <p:sp>
        <p:nvSpPr>
          <p:cNvPr id="4915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6F775D6-410E-4379-8FA2-0723F02E240C}" type="slidenum">
              <a:rPr lang="fr-FR" altLang="en-US" smtClean="0">
                <a:solidFill>
                  <a:srgbClr val="B5A788"/>
                </a:solidFill>
              </a:rPr>
              <a:pPr/>
              <a:t>21</a:t>
            </a:fld>
            <a:endParaRPr lang="fr-FR" altLang="en-US" smtClean="0">
              <a:solidFill>
                <a:srgbClr val="B5A788"/>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pPr eaLnBrk="1" fontAlgn="auto" hangingPunct="1">
              <a:spcAft>
                <a:spcPts val="0"/>
              </a:spcAft>
              <a:defRPr/>
            </a:pPr>
            <a:r>
              <a:rPr lang="fr-FR" b="1" u="sng" dirty="0" smtClean="0">
                <a:solidFill>
                  <a:schemeClr val="tx2">
                    <a:satMod val="130000"/>
                  </a:schemeClr>
                </a:solidFill>
                <a:ea typeface="+mj-ea"/>
              </a:rPr>
              <a:t>Conclusion</a:t>
            </a:r>
            <a:endParaRPr lang="fr-FR" dirty="0" smtClean="0">
              <a:solidFill>
                <a:schemeClr val="tx2">
                  <a:satMod val="130000"/>
                </a:schemeClr>
              </a:solidFill>
              <a:ea typeface="+mj-ea"/>
            </a:endParaRPr>
          </a:p>
        </p:txBody>
      </p:sp>
      <p:sp>
        <p:nvSpPr>
          <p:cNvPr id="20483" name="Espace réservé du contenu 5"/>
          <p:cNvSpPr>
            <a:spLocks noGrp="1"/>
          </p:cNvSpPr>
          <p:nvPr>
            <p:ph idx="1"/>
          </p:nvPr>
        </p:nvSpPr>
        <p:spPr/>
        <p:txBody>
          <a:bodyPr/>
          <a:lstStyle/>
          <a:p>
            <a:pPr eaLnBrk="1" hangingPunct="1">
              <a:buFont typeface="Arial" charset="0"/>
              <a:buChar char="•"/>
              <a:defRPr/>
            </a:pPr>
            <a:r>
              <a:rPr lang="fr-FR" sz="2400" dirty="0" smtClean="0">
                <a:ea typeface="+mn-ea"/>
              </a:rPr>
              <a:t>Tests phases : </a:t>
            </a:r>
            <a:r>
              <a:rPr lang="fr-FR" sz="2400" dirty="0" err="1" smtClean="0">
                <a:ea typeface="+mn-ea"/>
              </a:rPr>
              <a:t>validate</a:t>
            </a:r>
            <a:r>
              <a:rPr lang="fr-FR" sz="2400" dirty="0" smtClean="0">
                <a:ea typeface="+mn-ea"/>
              </a:rPr>
              <a:t> and </a:t>
            </a:r>
            <a:r>
              <a:rPr lang="fr-FR" sz="2400" dirty="0" err="1" smtClean="0">
                <a:ea typeface="+mn-ea"/>
              </a:rPr>
              <a:t>strengthen</a:t>
            </a:r>
            <a:r>
              <a:rPr lang="fr-FR" sz="2400" dirty="0" smtClean="0">
                <a:ea typeface="+mn-ea"/>
              </a:rPr>
              <a:t> the </a:t>
            </a:r>
            <a:r>
              <a:rPr lang="fr-FR" sz="2400" dirty="0" err="1" smtClean="0">
                <a:ea typeface="+mn-ea"/>
              </a:rPr>
              <a:t>tool</a:t>
            </a:r>
            <a:r>
              <a:rPr lang="fr-FR" sz="2400" dirty="0" smtClean="0">
                <a:ea typeface="+mn-ea"/>
              </a:rPr>
              <a:t> </a:t>
            </a:r>
            <a:r>
              <a:rPr lang="fr-FR" sz="2400" dirty="0" err="1" smtClean="0">
                <a:ea typeface="+mn-ea"/>
              </a:rPr>
              <a:t>using</a:t>
            </a:r>
            <a:endParaRPr lang="fr-FR" sz="2400" dirty="0" smtClean="0">
              <a:ea typeface="+mn-ea"/>
            </a:endParaRPr>
          </a:p>
          <a:p>
            <a:pPr eaLnBrk="1" hangingPunct="1">
              <a:buFont typeface="Wingdings 2" panose="05020102010507070707" pitchFamily="18" charset="2"/>
              <a:buNone/>
              <a:defRPr/>
            </a:pPr>
            <a:endParaRPr lang="fr-FR" sz="2400" dirty="0" smtClean="0">
              <a:ea typeface="+mn-ea"/>
            </a:endParaRPr>
          </a:p>
          <a:p>
            <a:pPr eaLnBrk="1" hangingPunct="1">
              <a:buFont typeface="Arial" charset="0"/>
              <a:buChar char="•"/>
              <a:defRPr/>
            </a:pPr>
            <a:r>
              <a:rPr lang="fr-FR" sz="2400" dirty="0" smtClean="0">
                <a:ea typeface="+mn-ea"/>
              </a:rPr>
              <a:t>2015 : </a:t>
            </a:r>
            <a:r>
              <a:rPr lang="fr-FR" sz="2400" dirty="0" err="1" smtClean="0">
                <a:ea typeface="+mn-ea"/>
              </a:rPr>
              <a:t>Extended</a:t>
            </a:r>
            <a:r>
              <a:rPr lang="fr-FR" sz="2400" dirty="0" smtClean="0">
                <a:ea typeface="+mn-ea"/>
              </a:rPr>
              <a:t> </a:t>
            </a:r>
            <a:r>
              <a:rPr lang="fr-FR" sz="2400" dirty="0" err="1" smtClean="0">
                <a:ea typeface="+mn-ea"/>
              </a:rPr>
              <a:t>development</a:t>
            </a:r>
            <a:r>
              <a:rPr lang="fr-FR" sz="2400" dirty="0" smtClean="0">
                <a:ea typeface="+mn-ea"/>
              </a:rPr>
              <a:t> to all </a:t>
            </a:r>
            <a:r>
              <a:rPr lang="fr-FR" sz="2400" dirty="0" err="1" smtClean="0">
                <a:ea typeface="+mn-ea"/>
              </a:rPr>
              <a:t>topics</a:t>
            </a:r>
            <a:endParaRPr lang="fr-FR" sz="2400" dirty="0" smtClean="0">
              <a:ea typeface="+mn-ea"/>
            </a:endParaRPr>
          </a:p>
          <a:p>
            <a:pPr lvl="1" eaLnBrk="1" hangingPunct="1">
              <a:buFont typeface="Arial" charset="0"/>
              <a:buChar char="–"/>
              <a:defRPr/>
            </a:pPr>
            <a:r>
              <a:rPr lang="fr-FR" sz="2000" dirty="0" err="1" smtClean="0">
                <a:ea typeface="+mn-ea"/>
              </a:rPr>
              <a:t>Pretreatment</a:t>
            </a:r>
            <a:r>
              <a:rPr lang="fr-FR" sz="2000" dirty="0" smtClean="0">
                <a:ea typeface="+mn-ea"/>
              </a:rPr>
              <a:t>, </a:t>
            </a:r>
            <a:r>
              <a:rPr lang="fr-FR" sz="2000" dirty="0" err="1" smtClean="0">
                <a:ea typeface="+mn-ea"/>
              </a:rPr>
              <a:t>hygiene</a:t>
            </a:r>
            <a:r>
              <a:rPr lang="fr-FR" sz="2000" dirty="0" smtClean="0">
                <a:ea typeface="+mn-ea"/>
              </a:rPr>
              <a:t>, </a:t>
            </a:r>
            <a:r>
              <a:rPr lang="fr-FR" sz="2000" dirty="0" err="1" smtClean="0">
                <a:ea typeface="+mn-ea"/>
              </a:rPr>
              <a:t>assembly</a:t>
            </a:r>
            <a:r>
              <a:rPr lang="fr-FR" sz="2000" dirty="0" smtClean="0">
                <a:ea typeface="+mn-ea"/>
              </a:rPr>
              <a:t> packaging, </a:t>
            </a:r>
            <a:r>
              <a:rPr lang="fr-FR" sz="2000" dirty="0" err="1" smtClean="0">
                <a:ea typeface="+mn-ea"/>
              </a:rPr>
              <a:t>low</a:t>
            </a:r>
            <a:r>
              <a:rPr lang="fr-FR" sz="2000" dirty="0" smtClean="0">
                <a:ea typeface="+mn-ea"/>
              </a:rPr>
              <a:t> </a:t>
            </a:r>
            <a:r>
              <a:rPr lang="fr-FR" sz="2000" dirty="0" err="1" smtClean="0">
                <a:ea typeface="+mn-ea"/>
              </a:rPr>
              <a:t>temperature</a:t>
            </a:r>
            <a:r>
              <a:rPr lang="fr-FR" sz="2000" dirty="0" smtClean="0">
                <a:ea typeface="+mn-ea"/>
              </a:rPr>
              <a:t> </a:t>
            </a:r>
            <a:r>
              <a:rPr lang="fr-FR" sz="2000" dirty="0" err="1" smtClean="0">
                <a:ea typeface="+mn-ea"/>
              </a:rPr>
              <a:t>sterilisation</a:t>
            </a:r>
            <a:r>
              <a:rPr lang="fr-FR" sz="2000" dirty="0" smtClean="0">
                <a:ea typeface="+mn-ea"/>
              </a:rPr>
              <a:t>, </a:t>
            </a:r>
            <a:r>
              <a:rPr lang="fr-FR" sz="2000" dirty="0" err="1" smtClean="0">
                <a:ea typeface="+mn-ea"/>
              </a:rPr>
              <a:t>tracking</a:t>
            </a:r>
            <a:r>
              <a:rPr lang="fr-FR" sz="2000" dirty="0" smtClean="0">
                <a:ea typeface="+mn-ea"/>
              </a:rPr>
              <a:t> software </a:t>
            </a:r>
            <a:r>
              <a:rPr lang="fr-FR" sz="2000" dirty="0" err="1" smtClean="0">
                <a:ea typeface="+mn-ea"/>
              </a:rPr>
              <a:t>sterilisation</a:t>
            </a:r>
            <a:r>
              <a:rPr lang="fr-FR" sz="2000" dirty="0" smtClean="0">
                <a:ea typeface="+mn-ea"/>
              </a:rPr>
              <a:t>, </a:t>
            </a:r>
            <a:r>
              <a:rPr lang="fr-FR" sz="2000" dirty="0" err="1" smtClean="0">
                <a:ea typeface="+mn-ea"/>
              </a:rPr>
              <a:t>quality</a:t>
            </a:r>
            <a:r>
              <a:rPr lang="fr-FR" sz="2000" dirty="0">
                <a:ea typeface="+mn-ea"/>
              </a:rPr>
              <a:t>.</a:t>
            </a:r>
            <a:endParaRPr lang="fr-FR" sz="2000" dirty="0" smtClean="0">
              <a:ea typeface="+mn-ea"/>
            </a:endParaRPr>
          </a:p>
          <a:p>
            <a:pPr marL="403225" lvl="1" indent="0" eaLnBrk="1" hangingPunct="1">
              <a:buFont typeface="Verdana" panose="020B0604030504040204" pitchFamily="34" charset="0"/>
              <a:buNone/>
              <a:defRPr/>
            </a:pPr>
            <a:endParaRPr lang="fr-FR" sz="2000" dirty="0" smtClean="0">
              <a:ea typeface="+mn-ea"/>
            </a:endParaRPr>
          </a:p>
          <a:p>
            <a:pPr marL="365125" lvl="1" indent="-282575" eaLnBrk="1" hangingPunct="1">
              <a:spcBef>
                <a:spcPts val="600"/>
              </a:spcBef>
              <a:buSzPct val="80000"/>
              <a:buFont typeface="Arial" charset="0"/>
              <a:buChar char="•"/>
              <a:defRPr/>
            </a:pPr>
            <a:r>
              <a:rPr lang="fr-FR" sz="2400" dirty="0" smtClean="0">
                <a:ea typeface="+mn-ea"/>
              </a:rPr>
              <a:t>2016 : </a:t>
            </a:r>
            <a:r>
              <a:rPr lang="fr-FR" sz="2400" dirty="0" err="1" smtClean="0">
                <a:ea typeface="+mn-ea"/>
              </a:rPr>
              <a:t>Empowerement</a:t>
            </a:r>
            <a:r>
              <a:rPr lang="fr-FR" sz="2400" dirty="0" smtClean="0">
                <a:ea typeface="+mn-ea"/>
              </a:rPr>
              <a:t> to all staff </a:t>
            </a:r>
            <a:r>
              <a:rPr lang="fr-FR" sz="2400" dirty="0" err="1" smtClean="0">
                <a:ea typeface="+mn-ea"/>
              </a:rPr>
              <a:t>members</a:t>
            </a:r>
            <a:r>
              <a:rPr lang="fr-FR" sz="2400" dirty="0" smtClean="0">
                <a:ea typeface="+mn-ea"/>
              </a:rPr>
              <a:t> </a:t>
            </a:r>
            <a:r>
              <a:rPr lang="fr-FR" sz="2400" dirty="0" err="1" smtClean="0">
                <a:ea typeface="+mn-ea"/>
              </a:rPr>
              <a:t>with</a:t>
            </a:r>
            <a:r>
              <a:rPr lang="fr-FR" sz="2400" dirty="0" smtClean="0">
                <a:ea typeface="+mn-ea"/>
              </a:rPr>
              <a:t> </a:t>
            </a:r>
            <a:r>
              <a:rPr lang="fr-FR" sz="2400" dirty="0" err="1" smtClean="0">
                <a:ea typeface="+mn-ea"/>
              </a:rPr>
              <a:t>three</a:t>
            </a:r>
            <a:r>
              <a:rPr lang="fr-FR" sz="2400" dirty="0" smtClean="0">
                <a:ea typeface="+mn-ea"/>
              </a:rPr>
              <a:t> </a:t>
            </a:r>
            <a:r>
              <a:rPr lang="fr-FR" sz="2400" dirty="0" err="1" smtClean="0">
                <a:ea typeface="+mn-ea"/>
              </a:rPr>
              <a:t>years</a:t>
            </a:r>
            <a:r>
              <a:rPr lang="fr-FR" sz="2400" dirty="0" smtClean="0">
                <a:ea typeface="+mn-ea"/>
              </a:rPr>
              <a:t> </a:t>
            </a:r>
            <a:r>
              <a:rPr lang="fr-FR" sz="2400" dirty="0" err="1" smtClean="0">
                <a:ea typeface="+mn-ea"/>
              </a:rPr>
              <a:t>working</a:t>
            </a:r>
            <a:r>
              <a:rPr lang="fr-FR" sz="2400" dirty="0" smtClean="0">
                <a:ea typeface="+mn-ea"/>
              </a:rPr>
              <a:t> </a:t>
            </a:r>
            <a:r>
              <a:rPr lang="fr-FR" sz="2400" dirty="0" err="1" smtClean="0">
                <a:ea typeface="+mn-ea"/>
              </a:rPr>
              <a:t>experience</a:t>
            </a:r>
            <a:endParaRPr lang="fr-FR" sz="2400" dirty="0" smtClean="0">
              <a:ea typeface="+mn-ea"/>
            </a:endParaRPr>
          </a:p>
          <a:p>
            <a:pPr lvl="1" eaLnBrk="1" hangingPunct="1">
              <a:buFont typeface="Verdana" panose="020B0604030504040204" pitchFamily="34" charset="0"/>
              <a:buNone/>
              <a:defRPr/>
            </a:pPr>
            <a:endParaRPr lang="fr-FR" sz="2000" dirty="0" smtClean="0">
              <a:ea typeface="+mn-ea"/>
            </a:endParaRPr>
          </a:p>
          <a:p>
            <a:pPr eaLnBrk="1" hangingPunct="1">
              <a:buFont typeface="Arial" charset="0"/>
              <a:buChar char="•"/>
              <a:defRPr/>
            </a:pPr>
            <a:r>
              <a:rPr lang="fr-FR" sz="2400" dirty="0" err="1" smtClean="0">
                <a:ea typeface="+mn-ea"/>
              </a:rPr>
              <a:t>Aim</a:t>
            </a:r>
            <a:r>
              <a:rPr lang="fr-FR" sz="2400" dirty="0" smtClean="0">
                <a:ea typeface="+mn-ea"/>
              </a:rPr>
              <a:t> as part of the ISO 9001/13485 certification </a:t>
            </a:r>
            <a:r>
              <a:rPr lang="fr-FR" sz="2400" dirty="0" err="1" smtClean="0">
                <a:ea typeface="+mn-ea"/>
              </a:rPr>
              <a:t>process</a:t>
            </a:r>
            <a:r>
              <a:rPr lang="fr-FR" sz="2400" dirty="0" smtClean="0">
                <a:ea typeface="+mn-ea"/>
              </a:rPr>
              <a:t> : </a:t>
            </a:r>
            <a:r>
              <a:rPr lang="fr-FR" sz="2400" dirty="0" err="1" smtClean="0">
                <a:ea typeface="+mn-ea"/>
              </a:rPr>
              <a:t>continuous</a:t>
            </a:r>
            <a:r>
              <a:rPr lang="fr-FR" sz="2400" dirty="0" smtClean="0">
                <a:ea typeface="+mn-ea"/>
              </a:rPr>
              <a:t> </a:t>
            </a:r>
            <a:r>
              <a:rPr lang="fr-FR" sz="2400" dirty="0" err="1" smtClean="0">
                <a:ea typeface="+mn-ea"/>
              </a:rPr>
              <a:t>quality</a:t>
            </a:r>
            <a:r>
              <a:rPr lang="fr-FR" sz="2400" dirty="0" smtClean="0">
                <a:ea typeface="+mn-ea"/>
              </a:rPr>
              <a:t> </a:t>
            </a:r>
            <a:r>
              <a:rPr lang="fr-FR" sz="2400" dirty="0" err="1" smtClean="0">
                <a:ea typeface="+mn-ea"/>
              </a:rPr>
              <a:t>improvement</a:t>
            </a:r>
            <a:r>
              <a:rPr lang="fr-FR" sz="2400" dirty="0" smtClean="0">
                <a:ea typeface="+mn-ea"/>
              </a:rPr>
              <a:t> of </a:t>
            </a:r>
            <a:r>
              <a:rPr lang="fr-FR" sz="2400" dirty="0" err="1" smtClean="0">
                <a:ea typeface="+mn-ea"/>
              </a:rPr>
              <a:t>our</a:t>
            </a:r>
            <a:r>
              <a:rPr lang="fr-FR" sz="2400" dirty="0" smtClean="0">
                <a:ea typeface="+mn-ea"/>
              </a:rPr>
              <a:t> performance</a:t>
            </a:r>
          </a:p>
        </p:txBody>
      </p:sp>
      <p:sp>
        <p:nvSpPr>
          <p:cNvPr id="2" name="Espace réservé du pied de page 1"/>
          <p:cNvSpPr>
            <a:spLocks noGrp="1"/>
          </p:cNvSpPr>
          <p:nvPr>
            <p:ph type="ftr" sz="quarter" idx="11"/>
          </p:nvPr>
        </p:nvSpPr>
        <p:spPr/>
        <p:txBody>
          <a:bodyPr/>
          <a:lstStyle/>
          <a:p>
            <a:pPr>
              <a:defRPr/>
            </a:pPr>
            <a:r>
              <a:rPr lang="fr-FR"/>
              <a:t>WFHSS 2015 Lille</a:t>
            </a:r>
          </a:p>
        </p:txBody>
      </p:sp>
      <p:sp>
        <p:nvSpPr>
          <p:cNvPr id="51205"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6DBD3FE-6A7A-4695-BA06-C9FBFEB8A88E}" type="slidenum">
              <a:rPr lang="fr-FR" altLang="en-US" smtClean="0">
                <a:solidFill>
                  <a:srgbClr val="B5A788"/>
                </a:solidFill>
              </a:rPr>
              <a:pPr/>
              <a:t>22</a:t>
            </a:fld>
            <a:endParaRPr lang="fr-FR" altLang="en-US" smtClean="0">
              <a:solidFill>
                <a:srgbClr val="B5A788"/>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contenu 2"/>
          <p:cNvSpPr>
            <a:spLocks noGrp="1"/>
          </p:cNvSpPr>
          <p:nvPr>
            <p:ph idx="1"/>
          </p:nvPr>
        </p:nvSpPr>
        <p:spPr>
          <a:xfrm>
            <a:off x="914400" y="265113"/>
            <a:ext cx="8229600" cy="4525962"/>
          </a:xfrm>
        </p:spPr>
        <p:txBody>
          <a:bodyPr/>
          <a:lstStyle/>
          <a:p>
            <a:pPr marL="0" indent="0" algn="ctr" eaLnBrk="1" hangingPunct="1">
              <a:buFont typeface="Arial" panose="020B0604020202020204" pitchFamily="34" charset="0"/>
              <a:buNone/>
            </a:pPr>
            <a:endParaRPr lang="fr-FR" altLang="en-US" smtClean="0"/>
          </a:p>
          <a:p>
            <a:pPr marL="0" indent="0" algn="ctr" eaLnBrk="1" hangingPunct="1">
              <a:buFont typeface="Arial" panose="020B0604020202020204" pitchFamily="34" charset="0"/>
              <a:buNone/>
            </a:pPr>
            <a:endParaRPr lang="fr-FR" altLang="en-US" smtClean="0"/>
          </a:p>
          <a:p>
            <a:pPr marL="0" indent="0" algn="ctr" eaLnBrk="1" hangingPunct="1">
              <a:buFont typeface="Arial" panose="020B0604020202020204" pitchFamily="34" charset="0"/>
              <a:buNone/>
            </a:pPr>
            <a:r>
              <a:rPr lang="fr-FR" altLang="en-US" smtClean="0"/>
              <a:t>THANKS FOR YOUR ATTENTION</a:t>
            </a:r>
          </a:p>
        </p:txBody>
      </p:sp>
      <p:sp>
        <p:nvSpPr>
          <p:cNvPr id="2" name="Espace réservé du pied de page 1"/>
          <p:cNvSpPr>
            <a:spLocks noGrp="1"/>
          </p:cNvSpPr>
          <p:nvPr>
            <p:ph type="ftr" sz="quarter" idx="11"/>
          </p:nvPr>
        </p:nvSpPr>
        <p:spPr/>
        <p:txBody>
          <a:bodyPr/>
          <a:lstStyle/>
          <a:p>
            <a:pPr>
              <a:defRPr/>
            </a:pPr>
            <a:r>
              <a:rPr lang="fr-FR"/>
              <a:t>WFHSS 2015 Lille</a:t>
            </a:r>
          </a:p>
        </p:txBody>
      </p:sp>
      <p:sp>
        <p:nvSpPr>
          <p:cNvPr id="53252"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466904C-8AF2-4ABE-874F-735D3534ADFE}" type="slidenum">
              <a:rPr lang="fr-FR" altLang="en-US" smtClean="0">
                <a:solidFill>
                  <a:srgbClr val="B5A788"/>
                </a:solidFill>
              </a:rPr>
              <a:pPr/>
              <a:t>23</a:t>
            </a:fld>
            <a:endParaRPr lang="fr-FR" altLang="en-US" smtClean="0">
              <a:solidFill>
                <a:srgbClr val="B5A788"/>
              </a:solidFill>
            </a:endParaRPr>
          </a:p>
        </p:txBody>
      </p:sp>
      <p:pic>
        <p:nvPicPr>
          <p:cNvPr id="53253" name="Image 4"/>
          <p:cNvPicPr>
            <a:picLocks noChangeAspect="1" noChangeArrowheads="1"/>
          </p:cNvPicPr>
          <p:nvPr/>
        </p:nvPicPr>
        <p:blipFill>
          <a:blip r:embed="rId3">
            <a:extLst>
              <a:ext uri="{28A0092B-C50C-407E-A947-70E740481C1C}">
                <a14:useLocalDpi xmlns:a14="http://schemas.microsoft.com/office/drawing/2010/main" val="0"/>
              </a:ext>
            </a:extLst>
          </a:blip>
          <a:srcRect t="6671" b="6471"/>
          <a:stretch>
            <a:fillRect/>
          </a:stretch>
        </p:blipFill>
        <p:spPr bwMode="auto">
          <a:xfrm>
            <a:off x="1908175" y="2781300"/>
            <a:ext cx="64992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fr-FR" b="1" u="sng" smtClean="0">
                <a:effectLst>
                  <a:outerShdw blurRad="38100" dist="38100" dir="2700000" algn="tl">
                    <a:srgbClr val="000000"/>
                  </a:outerShdw>
                </a:effectLst>
              </a:rPr>
              <a:t>Objectives / Methodology</a:t>
            </a:r>
          </a:p>
        </p:txBody>
      </p:sp>
      <p:graphicFrame>
        <p:nvGraphicFramePr>
          <p:cNvPr id="2" name="Diagramme 1"/>
          <p:cNvGraphicFramePr/>
          <p:nvPr/>
        </p:nvGraphicFramePr>
        <p:xfrm>
          <a:off x="467544" y="3140968"/>
          <a:ext cx="856895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768350" y="1557338"/>
            <a:ext cx="7704138" cy="2738437"/>
          </a:xfrm>
          <a:prstGeom prst="rect">
            <a:avLst/>
          </a:prstGeom>
          <a:noFill/>
        </p:spPr>
        <p:txBody>
          <a:bodyPr>
            <a:spAutoFit/>
          </a:bodyPr>
          <a:lstStyle/>
          <a:p>
            <a:pPr marL="342900" lvl="1" indent="-342900" eaLnBrk="1" hangingPunct="1">
              <a:buFont typeface="Arial" panose="020B0604020202020204" pitchFamily="34" charset="0"/>
              <a:buChar char="•"/>
              <a:defRPr/>
            </a:pPr>
            <a:r>
              <a:rPr lang="fr-FR" sz="2400" dirty="0" err="1">
                <a:ea typeface="+mn-ea"/>
                <a:cs typeface="Arial" charset="0"/>
              </a:rPr>
              <a:t>Aims</a:t>
            </a:r>
            <a:r>
              <a:rPr lang="fr-FR" sz="2400" dirty="0">
                <a:ea typeface="+mn-ea"/>
                <a:cs typeface="Arial" charset="0"/>
              </a:rPr>
              <a:t> : </a:t>
            </a:r>
            <a:r>
              <a:rPr lang="fr-FR" sz="2400" dirty="0" err="1">
                <a:ea typeface="+mn-ea"/>
                <a:cs typeface="Arial" charset="0"/>
              </a:rPr>
              <a:t>make</a:t>
            </a:r>
            <a:r>
              <a:rPr lang="fr-FR" sz="2400" dirty="0">
                <a:ea typeface="+mn-ea"/>
                <a:cs typeface="Arial" charset="0"/>
              </a:rPr>
              <a:t> the </a:t>
            </a:r>
            <a:r>
              <a:rPr lang="fr-FR" sz="2400" dirty="0" err="1">
                <a:ea typeface="+mn-ea"/>
                <a:cs typeface="Arial" charset="0"/>
              </a:rPr>
              <a:t>reassessment</a:t>
            </a:r>
            <a:r>
              <a:rPr lang="fr-FR" sz="2400" dirty="0">
                <a:ea typeface="+mn-ea"/>
                <a:cs typeface="Arial" charset="0"/>
              </a:rPr>
              <a:t> for an </a:t>
            </a:r>
            <a:r>
              <a:rPr lang="fr-FR" sz="2400" dirty="0" err="1">
                <a:ea typeface="+mn-ea"/>
                <a:cs typeface="Arial" charset="0"/>
              </a:rPr>
              <a:t>activity</a:t>
            </a:r>
            <a:r>
              <a:rPr lang="fr-FR" sz="2400" dirty="0">
                <a:ea typeface="+mn-ea"/>
                <a:cs typeface="Arial" charset="0"/>
              </a:rPr>
              <a:t> </a:t>
            </a:r>
            <a:r>
              <a:rPr lang="fr-FR" sz="2400" dirty="0" err="1">
                <a:ea typeface="+mn-ea"/>
                <a:cs typeface="Arial" charset="0"/>
              </a:rPr>
              <a:t>systematic</a:t>
            </a:r>
            <a:r>
              <a:rPr lang="fr-FR" sz="2400" dirty="0">
                <a:ea typeface="+mn-ea"/>
                <a:cs typeface="Arial" charset="0"/>
              </a:rPr>
              <a:t> </a:t>
            </a:r>
            <a:r>
              <a:rPr lang="fr-FR" sz="2400" dirty="0" err="1">
                <a:ea typeface="+mn-ea"/>
                <a:cs typeface="Arial" charset="0"/>
              </a:rPr>
              <a:t>three</a:t>
            </a:r>
            <a:r>
              <a:rPr lang="fr-FR" sz="2400" dirty="0">
                <a:ea typeface="+mn-ea"/>
                <a:cs typeface="Arial" charset="0"/>
              </a:rPr>
              <a:t> </a:t>
            </a:r>
            <a:r>
              <a:rPr lang="fr-FR" sz="2400" dirty="0" err="1">
                <a:ea typeface="+mn-ea"/>
                <a:cs typeface="Arial" charset="0"/>
              </a:rPr>
              <a:t>years</a:t>
            </a:r>
            <a:r>
              <a:rPr lang="fr-FR" sz="2400" dirty="0">
                <a:ea typeface="+mn-ea"/>
                <a:cs typeface="Arial" charset="0"/>
              </a:rPr>
              <a:t> </a:t>
            </a:r>
            <a:r>
              <a:rPr lang="fr-FR" sz="2400" dirty="0" err="1">
                <a:ea typeface="+mn-ea"/>
                <a:cs typeface="Arial" charset="0"/>
              </a:rPr>
              <a:t>after</a:t>
            </a:r>
            <a:r>
              <a:rPr lang="fr-FR" sz="2400" dirty="0">
                <a:ea typeface="+mn-ea"/>
                <a:cs typeface="Arial" charset="0"/>
              </a:rPr>
              <a:t> the first </a:t>
            </a:r>
            <a:r>
              <a:rPr lang="fr-FR" sz="2400" dirty="0" err="1">
                <a:ea typeface="+mn-ea"/>
                <a:cs typeface="Arial" charset="0"/>
              </a:rPr>
              <a:t>empowerment</a:t>
            </a:r>
            <a:endParaRPr lang="fr-FR" sz="2400" dirty="0">
              <a:ea typeface="+mn-ea"/>
              <a:cs typeface="Arial" charset="0"/>
            </a:endParaRPr>
          </a:p>
          <a:p>
            <a:pPr marL="971550" lvl="1" indent="-514350" eaLnBrk="1" hangingPunct="1">
              <a:buFont typeface="+mj-lt"/>
              <a:buAutoNum type="arabicPeriod"/>
              <a:defRPr/>
            </a:pPr>
            <a:r>
              <a:rPr lang="en-US" sz="1600" dirty="0">
                <a:ea typeface="+mn-ea"/>
                <a:cs typeface="Arial" charset="0"/>
              </a:rPr>
              <a:t>Development of a tool to reassess the expertise</a:t>
            </a:r>
            <a:endParaRPr lang="fr-FR" sz="1600" dirty="0">
              <a:ea typeface="+mn-ea"/>
              <a:cs typeface="Arial" charset="0"/>
            </a:endParaRPr>
          </a:p>
          <a:p>
            <a:pPr marL="971550" lvl="1" indent="-514350" eaLnBrk="1" hangingPunct="1">
              <a:buFont typeface="+mj-lt"/>
              <a:buAutoNum type="arabicPeriod"/>
              <a:defRPr/>
            </a:pPr>
            <a:r>
              <a:rPr lang="en-US" sz="1600" dirty="0">
                <a:ea typeface="+mn-ea"/>
                <a:cs typeface="Arial" charset="0"/>
              </a:rPr>
              <a:t>Assessment and validation the tool</a:t>
            </a:r>
          </a:p>
          <a:p>
            <a:pPr marL="971550" lvl="1" indent="-514350" eaLnBrk="1" hangingPunct="1">
              <a:buFont typeface="+mj-lt"/>
              <a:buAutoNum type="arabicPeriod"/>
              <a:defRPr/>
            </a:pPr>
            <a:r>
              <a:rPr lang="en-US" sz="1600" dirty="0">
                <a:ea typeface="+mn-ea"/>
                <a:cs typeface="Arial" charset="0"/>
              </a:rPr>
              <a:t>Involvement of agents in the reassess process</a:t>
            </a:r>
            <a:endParaRPr lang="fr-FR" sz="1600" dirty="0">
              <a:ea typeface="+mn-ea"/>
              <a:cs typeface="Arial" charset="0"/>
            </a:endParaRPr>
          </a:p>
          <a:p>
            <a:pPr lvl="1" eaLnBrk="1" hangingPunct="1">
              <a:defRPr/>
            </a:pPr>
            <a:endParaRPr lang="fr-FR" sz="1400" dirty="0">
              <a:ea typeface="+mn-ea"/>
              <a:cs typeface="Arial" charset="0"/>
            </a:endParaRPr>
          </a:p>
          <a:p>
            <a:pPr marL="342900" lvl="1" indent="-342900" eaLnBrk="1" hangingPunct="1">
              <a:buFont typeface="Arial" panose="020B0604020202020204" pitchFamily="34" charset="0"/>
              <a:buChar char="•"/>
              <a:defRPr/>
            </a:pPr>
            <a:r>
              <a:rPr lang="fr-FR" sz="2400" dirty="0" err="1">
                <a:ea typeface="+mn-ea"/>
                <a:cs typeface="Arial" charset="0"/>
              </a:rPr>
              <a:t>Methodology</a:t>
            </a:r>
            <a:r>
              <a:rPr lang="fr-FR" sz="2400" dirty="0">
                <a:ea typeface="+mn-ea"/>
                <a:cs typeface="Arial" charset="0"/>
              </a:rPr>
              <a:t> : </a:t>
            </a:r>
          </a:p>
          <a:p>
            <a:pPr marL="0" lvl="1" eaLnBrk="1" hangingPunct="1">
              <a:defRPr/>
            </a:pPr>
            <a:endParaRPr lang="fr-FR" sz="2400" dirty="0">
              <a:ea typeface="+mn-ea"/>
              <a:cs typeface="Arial" charset="0"/>
            </a:endParaRPr>
          </a:p>
          <a:p>
            <a:pPr>
              <a:defRPr/>
            </a:pPr>
            <a:endParaRPr lang="fr-FR" sz="1400" dirty="0">
              <a:ea typeface="+mn-ea"/>
              <a:cs typeface="Arial" charset="0"/>
            </a:endParaRPr>
          </a:p>
        </p:txBody>
      </p:sp>
      <p:sp>
        <p:nvSpPr>
          <p:cNvPr id="4" name="Espace réservé du pied de page 3"/>
          <p:cNvSpPr>
            <a:spLocks noGrp="1"/>
          </p:cNvSpPr>
          <p:nvPr>
            <p:ph type="ftr" sz="quarter" idx="11"/>
          </p:nvPr>
        </p:nvSpPr>
        <p:spPr/>
        <p:txBody>
          <a:bodyPr/>
          <a:lstStyle/>
          <a:p>
            <a:pPr>
              <a:defRPr/>
            </a:pPr>
            <a:r>
              <a:rPr lang="fr-FR"/>
              <a:t>WFHSS 2015 Lille</a:t>
            </a:r>
          </a:p>
        </p:txBody>
      </p:sp>
      <p:sp>
        <p:nvSpPr>
          <p:cNvPr id="12294"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27145A5-A2B1-42B9-847C-7C36F4CD61AB}" type="slidenum">
              <a:rPr lang="fr-FR" altLang="en-US" smtClean="0">
                <a:solidFill>
                  <a:srgbClr val="B5A788"/>
                </a:solidFill>
              </a:rPr>
              <a:pPr/>
              <a:t>3</a:t>
            </a:fld>
            <a:endParaRPr lang="fr-FR" altLang="en-US" smtClean="0">
              <a:solidFill>
                <a:srgbClr val="B5A788"/>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wrap="square" lIns="91440" tIns="45720" rIns="91440" bIns="45720" numCol="1" anchorCtr="0" compatLnSpc="1">
            <a:prstTxWarp prst="textNoShape">
              <a:avLst/>
            </a:prstTxWarp>
            <a:noAutofit/>
          </a:bodyPr>
          <a:lstStyle/>
          <a:p>
            <a:pPr eaLnBrk="1" hangingPunct="1">
              <a:defRPr/>
            </a:pPr>
            <a:r>
              <a:rPr lang="fr-FR" sz="3800" b="1" u="sng" smtClean="0">
                <a:effectLst>
                  <a:outerShdw blurRad="38100" dist="38100" dir="2700000" algn="tl">
                    <a:srgbClr val="000000"/>
                  </a:outerShdw>
                </a:effectLst>
              </a:rPr>
              <a:t>Platform ECAMPUS : development and configuration</a:t>
            </a:r>
          </a:p>
        </p:txBody>
      </p:sp>
      <p:sp>
        <p:nvSpPr>
          <p:cNvPr id="12" name="Espace réservé du pied de page 11"/>
          <p:cNvSpPr>
            <a:spLocks noGrp="1"/>
          </p:cNvSpPr>
          <p:nvPr>
            <p:ph type="ftr" sz="quarter" idx="11"/>
          </p:nvPr>
        </p:nvSpPr>
        <p:spPr/>
        <p:txBody>
          <a:bodyPr/>
          <a:lstStyle/>
          <a:p>
            <a:pPr>
              <a:defRPr/>
            </a:pPr>
            <a:r>
              <a:rPr lang="fr-FR"/>
              <a:t>WFHSS 2015 Lille</a:t>
            </a:r>
            <a:endParaRPr lang="fr-FR" dirty="0"/>
          </a:p>
        </p:txBody>
      </p:sp>
      <p:sp>
        <p:nvSpPr>
          <p:cNvPr id="14340" name="Espace réservé du numéro de diapositive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F68DD89-1E09-4AD6-AF97-092666644809}" type="slidenum">
              <a:rPr lang="fr-FR" altLang="en-US" smtClean="0">
                <a:solidFill>
                  <a:srgbClr val="B5A788"/>
                </a:solidFill>
              </a:rPr>
              <a:pPr/>
              <a:t>4</a:t>
            </a:fld>
            <a:endParaRPr lang="fr-FR" altLang="en-US" smtClean="0">
              <a:solidFill>
                <a:srgbClr val="B5A788"/>
              </a:solidFill>
            </a:endParaRPr>
          </a:p>
        </p:txBody>
      </p:sp>
      <p:sp>
        <p:nvSpPr>
          <p:cNvPr id="11271" name="ZoneTexte 2"/>
          <p:cNvSpPr txBox="1">
            <a:spLocks noChangeArrowheads="1"/>
          </p:cNvSpPr>
          <p:nvPr/>
        </p:nvSpPr>
        <p:spPr bwMode="auto">
          <a:xfrm>
            <a:off x="1376363" y="1773238"/>
            <a:ext cx="3240087"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365760" indent="-283464" eaLnBrk="1" fontAlgn="auto" hangingPunct="1">
              <a:spcBef>
                <a:spcPts val="600"/>
              </a:spcBef>
              <a:spcAft>
                <a:spcPts val="0"/>
              </a:spcAft>
              <a:buClr>
                <a:schemeClr val="accent1"/>
              </a:buClr>
              <a:buSzPct val="80000"/>
              <a:buFont typeface="Arial" panose="020B0604020202020204" pitchFamily="34" charset="0"/>
              <a:buChar char="•"/>
              <a:defRPr/>
            </a:pPr>
            <a:r>
              <a:rPr lang="fr-FR" dirty="0" err="1" smtClean="0">
                <a:latin typeface="+mn-lt"/>
                <a:ea typeface="+mn-ea"/>
                <a:cs typeface="+mn-cs"/>
              </a:rPr>
              <a:t>Learner</a:t>
            </a:r>
            <a:r>
              <a:rPr lang="fr-FR" dirty="0" smtClean="0">
                <a:latin typeface="+mn-lt"/>
                <a:ea typeface="+mn-ea"/>
                <a:cs typeface="+mn-cs"/>
              </a:rPr>
              <a:t> system</a:t>
            </a:r>
            <a:endParaRPr lang="fr-FR" dirty="0">
              <a:latin typeface="+mn-lt"/>
              <a:ea typeface="+mn-ea"/>
              <a:cs typeface="+mn-cs"/>
            </a:endParaRPr>
          </a:p>
          <a:p>
            <a:pPr marL="365760" indent="-283464" eaLnBrk="1" fontAlgn="auto" hangingPunct="1">
              <a:spcBef>
                <a:spcPts val="600"/>
              </a:spcBef>
              <a:spcAft>
                <a:spcPts val="0"/>
              </a:spcAft>
              <a:buClr>
                <a:schemeClr val="accent1"/>
              </a:buClr>
              <a:buSzPct val="80000"/>
              <a:buFont typeface="Arial" panose="020B0604020202020204" pitchFamily="34" charset="0"/>
              <a:buChar char="•"/>
              <a:defRPr/>
            </a:pPr>
            <a:endParaRPr lang="fr-FR" dirty="0" smtClean="0">
              <a:latin typeface="+mn-lt"/>
              <a:ea typeface="+mn-ea"/>
              <a:cs typeface="+mn-cs"/>
            </a:endParaRPr>
          </a:p>
          <a:p>
            <a:pPr marL="365760" indent="-283464" eaLnBrk="1" fontAlgn="auto" hangingPunct="1">
              <a:spcBef>
                <a:spcPts val="600"/>
              </a:spcBef>
              <a:spcAft>
                <a:spcPts val="0"/>
              </a:spcAft>
              <a:buClr>
                <a:schemeClr val="accent1"/>
              </a:buClr>
              <a:buSzPct val="80000"/>
              <a:buFont typeface="Arial" panose="020B0604020202020204" pitchFamily="34" charset="0"/>
              <a:buChar char="•"/>
              <a:defRPr/>
            </a:pPr>
            <a:endParaRPr lang="fr-FR" dirty="0">
              <a:latin typeface="+mn-lt"/>
              <a:ea typeface="+mn-ea"/>
              <a:cs typeface="+mn-cs"/>
            </a:endParaRPr>
          </a:p>
          <a:p>
            <a:pPr marL="365760" indent="-283464" eaLnBrk="1" fontAlgn="auto" hangingPunct="1">
              <a:spcBef>
                <a:spcPts val="600"/>
              </a:spcBef>
              <a:spcAft>
                <a:spcPts val="0"/>
              </a:spcAft>
              <a:buClr>
                <a:schemeClr val="accent1"/>
              </a:buClr>
              <a:buSzPct val="80000"/>
              <a:buFont typeface="Arial" panose="020B0604020202020204" pitchFamily="34" charset="0"/>
              <a:buChar char="•"/>
              <a:defRPr/>
            </a:pPr>
            <a:endParaRPr lang="fr-FR" dirty="0" smtClean="0">
              <a:latin typeface="+mn-lt"/>
              <a:ea typeface="+mn-ea"/>
              <a:cs typeface="+mn-cs"/>
            </a:endParaRPr>
          </a:p>
          <a:p>
            <a:pPr marL="365760" indent="-283464" eaLnBrk="1" fontAlgn="auto" hangingPunct="1">
              <a:spcBef>
                <a:spcPts val="600"/>
              </a:spcBef>
              <a:spcAft>
                <a:spcPts val="0"/>
              </a:spcAft>
              <a:buClr>
                <a:schemeClr val="accent1"/>
              </a:buClr>
              <a:buSzPct val="80000"/>
              <a:buFont typeface="Arial" panose="020B0604020202020204" pitchFamily="34" charset="0"/>
              <a:buChar char="•"/>
              <a:defRPr/>
            </a:pPr>
            <a:endParaRPr lang="fr-FR" dirty="0">
              <a:latin typeface="+mn-lt"/>
              <a:ea typeface="+mn-ea"/>
              <a:cs typeface="+mn-cs"/>
            </a:endParaRPr>
          </a:p>
          <a:p>
            <a:pPr marL="365760" indent="-283464" eaLnBrk="1" fontAlgn="auto" hangingPunct="1">
              <a:spcBef>
                <a:spcPts val="600"/>
              </a:spcBef>
              <a:spcAft>
                <a:spcPts val="0"/>
              </a:spcAft>
              <a:buClr>
                <a:schemeClr val="accent1"/>
              </a:buClr>
              <a:buSzPct val="80000"/>
              <a:buFont typeface="Arial" panose="020B0604020202020204" pitchFamily="34" charset="0"/>
              <a:buChar char="•"/>
              <a:defRPr/>
            </a:pPr>
            <a:endParaRPr lang="fr-FR" dirty="0" smtClean="0">
              <a:latin typeface="+mn-lt"/>
              <a:ea typeface="+mn-ea"/>
              <a:cs typeface="+mn-cs"/>
            </a:endParaRPr>
          </a:p>
          <a:p>
            <a:pPr marL="365760" indent="-283464" eaLnBrk="1" fontAlgn="auto" hangingPunct="1">
              <a:spcBef>
                <a:spcPts val="600"/>
              </a:spcBef>
              <a:spcAft>
                <a:spcPts val="0"/>
              </a:spcAft>
              <a:buClr>
                <a:schemeClr val="accent1"/>
              </a:buClr>
              <a:buSzPct val="80000"/>
              <a:buFont typeface="Arial" panose="020B0604020202020204" pitchFamily="34" charset="0"/>
              <a:buChar char="•"/>
              <a:defRPr/>
            </a:pPr>
            <a:endParaRPr lang="fr-FR" dirty="0">
              <a:latin typeface="+mn-lt"/>
              <a:ea typeface="+mn-ea"/>
              <a:cs typeface="+mn-cs"/>
            </a:endParaRPr>
          </a:p>
          <a:p>
            <a:pPr marL="365760" indent="-283464" eaLnBrk="1" fontAlgn="auto" hangingPunct="1">
              <a:spcBef>
                <a:spcPts val="600"/>
              </a:spcBef>
              <a:spcAft>
                <a:spcPts val="0"/>
              </a:spcAft>
              <a:buClr>
                <a:schemeClr val="accent1"/>
              </a:buClr>
              <a:buSzPct val="80000"/>
              <a:buFont typeface="Arial" panose="020B0604020202020204" pitchFamily="34" charset="0"/>
              <a:buChar char="•"/>
              <a:defRPr/>
            </a:pPr>
            <a:endParaRPr lang="fr-FR" dirty="0" smtClean="0">
              <a:latin typeface="+mn-lt"/>
              <a:ea typeface="+mn-ea"/>
              <a:cs typeface="+mn-cs"/>
            </a:endParaRPr>
          </a:p>
          <a:p>
            <a:pPr marL="365760" indent="-283464" eaLnBrk="1" fontAlgn="auto" hangingPunct="1">
              <a:spcBef>
                <a:spcPts val="600"/>
              </a:spcBef>
              <a:spcAft>
                <a:spcPts val="0"/>
              </a:spcAft>
              <a:buClr>
                <a:schemeClr val="accent1"/>
              </a:buClr>
              <a:buSzPct val="80000"/>
              <a:buFont typeface="Arial" panose="020B0604020202020204" pitchFamily="34" charset="0"/>
              <a:buChar char="•"/>
              <a:defRPr/>
            </a:pPr>
            <a:endParaRPr lang="fr-FR" dirty="0">
              <a:latin typeface="+mn-lt"/>
              <a:ea typeface="+mn-ea"/>
              <a:cs typeface="+mn-cs"/>
            </a:endParaRPr>
          </a:p>
          <a:p>
            <a:pPr marL="365760" indent="-283464" eaLnBrk="1" fontAlgn="auto" hangingPunct="1">
              <a:spcBef>
                <a:spcPts val="600"/>
              </a:spcBef>
              <a:spcAft>
                <a:spcPts val="0"/>
              </a:spcAft>
              <a:buClr>
                <a:schemeClr val="accent1"/>
              </a:buClr>
              <a:buSzPct val="80000"/>
              <a:buFont typeface="Arial" panose="020B0604020202020204" pitchFamily="34" charset="0"/>
              <a:buChar char="•"/>
              <a:defRPr/>
            </a:pPr>
            <a:r>
              <a:rPr lang="fr-FR" dirty="0" smtClean="0">
                <a:latin typeface="+mn-lt"/>
                <a:ea typeface="+mn-ea"/>
                <a:cs typeface="+mn-cs"/>
              </a:rPr>
              <a:t>Manager system</a:t>
            </a:r>
            <a:endParaRPr lang="fr-FR" dirty="0">
              <a:latin typeface="+mn-lt"/>
              <a:ea typeface="+mn-ea"/>
              <a:cs typeface="+mn-cs"/>
            </a:endParaRPr>
          </a:p>
          <a:p>
            <a:pPr marL="640080" lvl="1" indent="-237744" eaLnBrk="1" fontAlgn="auto" hangingPunct="1">
              <a:spcBef>
                <a:spcPts val="550"/>
              </a:spcBef>
              <a:spcAft>
                <a:spcPts val="0"/>
              </a:spcAft>
              <a:buClr>
                <a:schemeClr val="accent1"/>
              </a:buClr>
              <a:buFont typeface="Arial" panose="020B0604020202020204" pitchFamily="34" charset="0"/>
              <a:buChar char="–"/>
              <a:defRPr/>
            </a:pPr>
            <a:r>
              <a:rPr lang="fr-FR" sz="1600" dirty="0" err="1" smtClean="0">
                <a:latin typeface="+mn-lt"/>
                <a:ea typeface="+mn-ea"/>
                <a:cs typeface="+mn-cs"/>
              </a:rPr>
              <a:t>onlineManager</a:t>
            </a:r>
            <a:r>
              <a:rPr lang="fr-FR" sz="1600" dirty="0" smtClean="0">
                <a:latin typeface="+mn-lt"/>
                <a:ea typeface="+mn-ea"/>
                <a:cs typeface="+mn-cs"/>
              </a:rPr>
              <a:t> mode</a:t>
            </a:r>
            <a:endParaRPr lang="fr-FR" sz="1600" dirty="0">
              <a:latin typeface="+mn-lt"/>
              <a:ea typeface="+mn-ea"/>
              <a:cs typeface="+mn-cs"/>
            </a:endParaRPr>
          </a:p>
          <a:p>
            <a:pPr marL="640080" lvl="1" indent="-237744" eaLnBrk="1" fontAlgn="auto" hangingPunct="1">
              <a:spcBef>
                <a:spcPts val="550"/>
              </a:spcBef>
              <a:spcAft>
                <a:spcPts val="0"/>
              </a:spcAft>
              <a:buClr>
                <a:schemeClr val="accent1"/>
              </a:buClr>
              <a:buFont typeface="Arial" panose="020B0604020202020204" pitchFamily="34" charset="0"/>
              <a:buChar char="–"/>
              <a:defRPr/>
            </a:pPr>
            <a:r>
              <a:rPr lang="fr-FR" sz="1600" dirty="0" err="1" smtClean="0">
                <a:latin typeface="+mn-lt"/>
                <a:ea typeface="+mn-ea"/>
                <a:cs typeface="+mn-cs"/>
              </a:rPr>
              <a:t>onlineAuteur</a:t>
            </a:r>
            <a:r>
              <a:rPr lang="fr-FR" sz="1600" dirty="0" smtClean="0">
                <a:latin typeface="+mn-lt"/>
                <a:ea typeface="+mn-ea"/>
                <a:cs typeface="+mn-cs"/>
              </a:rPr>
              <a:t> mode</a:t>
            </a:r>
            <a:endParaRPr lang="fr-FR" sz="1600" dirty="0">
              <a:latin typeface="+mn-lt"/>
              <a:ea typeface="+mn-ea"/>
              <a:cs typeface="+mn-cs"/>
            </a:endParaRPr>
          </a:p>
          <a:p>
            <a:pPr>
              <a:defRPr/>
            </a:pPr>
            <a:endParaRPr lang="fr-FR" sz="1400" dirty="0" smtClean="0">
              <a:ea typeface="+mn-ea"/>
            </a:endParaRPr>
          </a:p>
          <a:p>
            <a:pPr>
              <a:defRPr/>
            </a:pPr>
            <a:endParaRPr lang="fr-FR" sz="1400" dirty="0" smtClean="0">
              <a:ea typeface="+mn-ea"/>
            </a:endParaRPr>
          </a:p>
          <a:p>
            <a:pPr>
              <a:defRPr/>
            </a:pPr>
            <a:endParaRPr lang="fr-FR" sz="1400" dirty="0" smtClean="0">
              <a:ea typeface="+mn-ea"/>
            </a:endParaRPr>
          </a:p>
        </p:txBody>
      </p:sp>
      <p:graphicFrame>
        <p:nvGraphicFramePr>
          <p:cNvPr id="5" name="Diagramme 4"/>
          <p:cNvGraphicFramePr/>
          <p:nvPr/>
        </p:nvGraphicFramePr>
        <p:xfrm>
          <a:off x="3779912" y="1508113"/>
          <a:ext cx="6096000" cy="377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3" name="ZoneTexte 5"/>
          <p:cNvSpPr txBox="1">
            <a:spLocks noChangeArrowheads="1"/>
          </p:cNvSpPr>
          <p:nvPr/>
        </p:nvSpPr>
        <p:spPr bwMode="auto">
          <a:xfrm>
            <a:off x="5219700" y="5783263"/>
            <a:ext cx="3529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en-US"/>
              <a:t>Configuration : coefficient, duration, percentage rate,…</a:t>
            </a:r>
          </a:p>
        </p:txBody>
      </p:sp>
      <p:pic>
        <p:nvPicPr>
          <p:cNvPr id="14344" name="Picture 2"/>
          <p:cNvPicPr>
            <a:picLocks noChangeAspect="1" noChangeArrowheads="1"/>
          </p:cNvPicPr>
          <p:nvPr/>
        </p:nvPicPr>
        <p:blipFill>
          <a:blip r:embed="rId8">
            <a:extLst>
              <a:ext uri="{28A0092B-C50C-407E-A947-70E740481C1C}">
                <a14:useLocalDpi xmlns:a14="http://schemas.microsoft.com/office/drawing/2010/main" val="0"/>
              </a:ext>
            </a:extLst>
          </a:blip>
          <a:srcRect l="11667" t="2261" r="11588" b="5185"/>
          <a:stretch>
            <a:fillRect/>
          </a:stretch>
        </p:blipFill>
        <p:spPr bwMode="auto">
          <a:xfrm>
            <a:off x="1227138" y="2276475"/>
            <a:ext cx="360997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èche courbée vers la gauche 9"/>
          <p:cNvSpPr/>
          <p:nvPr/>
        </p:nvSpPr>
        <p:spPr>
          <a:xfrm>
            <a:off x="4067944" y="1916832"/>
            <a:ext cx="504056" cy="864096"/>
          </a:xfrm>
          <a:prstGeom prst="curvedLeft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fr-FR">
              <a:solidFill>
                <a:schemeClr val="tx1"/>
              </a:solidFill>
            </a:endParaRPr>
          </a:p>
        </p:txBody>
      </p:sp>
      <p:sp>
        <p:nvSpPr>
          <p:cNvPr id="11" name="Rectangle à coins arrondis 10"/>
          <p:cNvSpPr/>
          <p:nvPr/>
        </p:nvSpPr>
        <p:spPr>
          <a:xfrm>
            <a:off x="5219700" y="5783263"/>
            <a:ext cx="3313113" cy="646112"/>
          </a:xfrm>
          <a:prstGeom prst="round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fr-FR" dirty="0"/>
          </a:p>
        </p:txBody>
      </p:sp>
      <p:sp>
        <p:nvSpPr>
          <p:cNvPr id="21" name="Flèche vers le bas 20"/>
          <p:cNvSpPr/>
          <p:nvPr/>
        </p:nvSpPr>
        <p:spPr>
          <a:xfrm>
            <a:off x="6732588" y="5354638"/>
            <a:ext cx="215900" cy="36036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2"/>
          <p:cNvSpPr>
            <a:spLocks noGrp="1"/>
          </p:cNvSpPr>
          <p:nvPr>
            <p:ph idx="1"/>
          </p:nvPr>
        </p:nvSpPr>
        <p:spPr>
          <a:xfrm>
            <a:off x="1435100" y="1844675"/>
            <a:ext cx="7499350" cy="4800600"/>
          </a:xfrm>
        </p:spPr>
        <p:txBody>
          <a:bodyPr/>
          <a:lstStyle/>
          <a:p>
            <a:pPr marL="423863" indent="-342900" eaLnBrk="1" hangingPunct="1">
              <a:defRPr/>
            </a:pPr>
            <a:r>
              <a:rPr lang="fr-FR" sz="2800" dirty="0" smtClean="0">
                <a:ea typeface="+mn-ea"/>
              </a:rPr>
              <a:t>3 tests phases : </a:t>
            </a:r>
          </a:p>
          <a:p>
            <a:pPr marL="812800" lvl="1" indent="-457200" eaLnBrk="1" hangingPunct="1">
              <a:buFont typeface="Gill Sans MT" panose="020B0502020104020203" pitchFamily="34" charset="0"/>
              <a:buAutoNum type="arabicPeriod"/>
              <a:defRPr/>
            </a:pPr>
            <a:r>
              <a:rPr lang="fr-FR" sz="2400" dirty="0" err="1" smtClean="0">
                <a:ea typeface="+mn-ea"/>
              </a:rPr>
              <a:t>Supervisory</a:t>
            </a:r>
            <a:r>
              <a:rPr lang="fr-FR" sz="2400" dirty="0" smtClean="0">
                <a:ea typeface="+mn-ea"/>
              </a:rPr>
              <a:t> staff </a:t>
            </a:r>
            <a:r>
              <a:rPr lang="fr-FR" sz="2400" dirty="0" smtClean="0">
                <a:ea typeface="+mn-ea"/>
                <a:sym typeface="Wingdings" panose="05000000000000000000" pitchFamily="2" charset="2"/>
              </a:rPr>
              <a:t> validation </a:t>
            </a:r>
            <a:r>
              <a:rPr lang="fr-FR" sz="2400" dirty="0" err="1" smtClean="0">
                <a:ea typeface="+mn-ea"/>
                <a:sym typeface="Wingdings" panose="05000000000000000000" pitchFamily="2" charset="2"/>
              </a:rPr>
              <a:t>assessments</a:t>
            </a:r>
            <a:r>
              <a:rPr lang="fr-FR" sz="2400" dirty="0" smtClean="0">
                <a:ea typeface="+mn-ea"/>
                <a:sym typeface="Wingdings" panose="05000000000000000000" pitchFamily="2" charset="2"/>
              </a:rPr>
              <a:t> item 4 </a:t>
            </a:r>
          </a:p>
          <a:p>
            <a:pPr marL="1058862" lvl="2" indent="-457200" eaLnBrk="1" hangingPunct="1">
              <a:defRPr/>
            </a:pPr>
            <a:r>
              <a:rPr lang="fr-FR" sz="2000" dirty="0" smtClean="0">
                <a:ea typeface="+mn-ea"/>
                <a:sym typeface="Wingdings" panose="05000000000000000000" pitchFamily="2" charset="2"/>
              </a:rPr>
              <a:t>Content </a:t>
            </a:r>
            <a:r>
              <a:rPr lang="fr-FR" sz="2000" dirty="0">
                <a:ea typeface="+mn-ea"/>
                <a:sym typeface="Wingdings" panose="05000000000000000000" pitchFamily="2" charset="2"/>
              </a:rPr>
              <a:t>and configuration</a:t>
            </a:r>
          </a:p>
          <a:p>
            <a:pPr marL="1058862" lvl="2" indent="-457200" eaLnBrk="1" hangingPunct="1">
              <a:defRPr/>
            </a:pPr>
            <a:r>
              <a:rPr lang="fr-FR" sz="2000" dirty="0" smtClean="0">
                <a:ea typeface="+mn-ea"/>
                <a:sym typeface="Wingdings" panose="05000000000000000000" pitchFamily="2" charset="2"/>
              </a:rPr>
              <a:t>Questions </a:t>
            </a:r>
            <a:r>
              <a:rPr lang="fr-FR" sz="2000" dirty="0" err="1" smtClean="0">
                <a:ea typeface="+mn-ea"/>
                <a:sym typeface="Wingdings" panose="05000000000000000000" pitchFamily="2" charset="2"/>
              </a:rPr>
              <a:t>titles</a:t>
            </a:r>
            <a:r>
              <a:rPr lang="fr-FR" sz="2000" dirty="0" smtClean="0">
                <a:ea typeface="+mn-ea"/>
                <a:sym typeface="Wingdings" panose="05000000000000000000" pitchFamily="2" charset="2"/>
              </a:rPr>
              <a:t>  and </a:t>
            </a:r>
            <a:r>
              <a:rPr lang="fr-FR" sz="2000" dirty="0" err="1" smtClean="0">
                <a:ea typeface="+mn-ea"/>
                <a:sym typeface="Wingdings" panose="05000000000000000000" pitchFamily="2" charset="2"/>
              </a:rPr>
              <a:t>answers</a:t>
            </a:r>
            <a:r>
              <a:rPr lang="fr-FR" sz="2000" dirty="0" smtClean="0">
                <a:ea typeface="+mn-ea"/>
                <a:sym typeface="Wingdings" panose="05000000000000000000" pitchFamily="2" charset="2"/>
              </a:rPr>
              <a:t> </a:t>
            </a:r>
            <a:r>
              <a:rPr lang="fr-FR" sz="2000" dirty="0" err="1" smtClean="0">
                <a:ea typeface="+mn-ea"/>
                <a:sym typeface="Wingdings" panose="05000000000000000000" pitchFamily="2" charset="2"/>
              </a:rPr>
              <a:t>proposals</a:t>
            </a:r>
            <a:r>
              <a:rPr lang="fr-FR" sz="2000" dirty="0" smtClean="0">
                <a:ea typeface="+mn-ea"/>
                <a:sym typeface="Wingdings" panose="05000000000000000000" pitchFamily="2" charset="2"/>
              </a:rPr>
              <a:t> </a:t>
            </a:r>
            <a:r>
              <a:rPr lang="fr-FR" sz="2000" dirty="0" err="1" smtClean="0">
                <a:ea typeface="+mn-ea"/>
                <a:sym typeface="Wingdings" panose="05000000000000000000" pitchFamily="2" charset="2"/>
              </a:rPr>
              <a:t>rephrasing</a:t>
            </a:r>
            <a:endParaRPr lang="fr-FR" sz="2000" dirty="0" smtClean="0">
              <a:ea typeface="+mn-ea"/>
              <a:sym typeface="Wingdings" panose="05000000000000000000" pitchFamily="2" charset="2"/>
            </a:endParaRPr>
          </a:p>
          <a:p>
            <a:pPr marL="601662" lvl="2" indent="0" eaLnBrk="1" hangingPunct="1">
              <a:buFont typeface="Wingdings 2" panose="05020102010507070707" pitchFamily="18" charset="2"/>
              <a:buNone/>
              <a:defRPr/>
            </a:pPr>
            <a:r>
              <a:rPr lang="fr-FR" sz="2000" dirty="0" smtClean="0">
                <a:ea typeface="+mn-ea"/>
                <a:sym typeface="Wingdings" panose="05000000000000000000" pitchFamily="2" charset="2"/>
              </a:rPr>
              <a:t> </a:t>
            </a:r>
            <a:r>
              <a:rPr lang="fr-FR" sz="2000" dirty="0" err="1" smtClean="0">
                <a:ea typeface="+mn-ea"/>
                <a:sym typeface="Wingdings" panose="05000000000000000000" pitchFamily="2" charset="2"/>
              </a:rPr>
              <a:t>Learner</a:t>
            </a:r>
            <a:r>
              <a:rPr lang="fr-FR" sz="2000" dirty="0" smtClean="0">
                <a:ea typeface="+mn-ea"/>
                <a:sym typeface="Wingdings" panose="05000000000000000000" pitchFamily="2" charset="2"/>
              </a:rPr>
              <a:t> best </a:t>
            </a:r>
            <a:r>
              <a:rPr lang="fr-FR" sz="2000" dirty="0" err="1" smtClean="0">
                <a:ea typeface="+mn-ea"/>
                <a:sym typeface="Wingdings" panose="05000000000000000000" pitchFamily="2" charset="2"/>
              </a:rPr>
              <a:t>understanding</a:t>
            </a:r>
            <a:endParaRPr lang="fr-FR" sz="1600" dirty="0" smtClean="0">
              <a:ea typeface="+mn-ea"/>
            </a:endParaRPr>
          </a:p>
          <a:p>
            <a:pPr marL="812800" lvl="1" indent="-457200" eaLnBrk="1" hangingPunct="1">
              <a:buFont typeface="Gill Sans MT" panose="020B0502020104020203" pitchFamily="34" charset="0"/>
              <a:buAutoNum type="arabicPeriod"/>
              <a:defRPr/>
            </a:pPr>
            <a:r>
              <a:rPr lang="fr-FR" sz="2400" dirty="0" smtClean="0">
                <a:ea typeface="+mn-ea"/>
              </a:rPr>
              <a:t>2 staff </a:t>
            </a:r>
            <a:r>
              <a:rPr lang="fr-FR" sz="2400" dirty="0" err="1" smtClean="0">
                <a:ea typeface="+mn-ea"/>
              </a:rPr>
              <a:t>members</a:t>
            </a:r>
            <a:r>
              <a:rPr lang="fr-FR" sz="2400" dirty="0" smtClean="0">
                <a:ea typeface="+mn-ea"/>
              </a:rPr>
              <a:t> </a:t>
            </a:r>
            <a:r>
              <a:rPr lang="fr-FR" sz="2400" dirty="0" smtClean="0">
                <a:ea typeface="+mn-ea"/>
                <a:sym typeface="Wingdings" panose="05000000000000000000" pitchFamily="2" charset="2"/>
              </a:rPr>
              <a:t> item 4 </a:t>
            </a:r>
            <a:r>
              <a:rPr lang="fr-FR" sz="2400" dirty="0" err="1" smtClean="0">
                <a:ea typeface="+mn-ea"/>
                <a:sym typeface="Wingdings" panose="05000000000000000000" pitchFamily="2" charset="2"/>
              </a:rPr>
              <a:t>fictitious</a:t>
            </a:r>
            <a:r>
              <a:rPr lang="fr-FR" sz="2400" dirty="0" smtClean="0">
                <a:ea typeface="+mn-ea"/>
                <a:sym typeface="Wingdings" panose="05000000000000000000" pitchFamily="2" charset="2"/>
              </a:rPr>
              <a:t> </a:t>
            </a:r>
            <a:r>
              <a:rPr lang="fr-FR" sz="2400" dirty="0" err="1" smtClean="0">
                <a:ea typeface="+mn-ea"/>
                <a:sym typeface="Wingdings" panose="05000000000000000000" pitchFamily="2" charset="2"/>
              </a:rPr>
              <a:t>assessment</a:t>
            </a:r>
            <a:endParaRPr lang="fr-FR" sz="2400" dirty="0" smtClean="0">
              <a:ea typeface="+mn-ea"/>
              <a:sym typeface="Wingdings" panose="05000000000000000000" pitchFamily="2" charset="2"/>
            </a:endParaRPr>
          </a:p>
          <a:p>
            <a:pPr marL="1058862" lvl="2" indent="-457200" eaLnBrk="1" hangingPunct="1">
              <a:defRPr/>
            </a:pPr>
            <a:r>
              <a:rPr lang="fr-FR" sz="2000" dirty="0" smtClean="0">
                <a:ea typeface="+mn-ea"/>
                <a:sym typeface="Wingdings" panose="05000000000000000000" pitchFamily="2" charset="2"/>
              </a:rPr>
              <a:t> </a:t>
            </a:r>
            <a:r>
              <a:rPr lang="fr-FR" sz="2000" dirty="0" err="1">
                <a:ea typeface="+mn-ea"/>
                <a:sym typeface="Wingdings" panose="05000000000000000000" pitchFamily="2" charset="2"/>
              </a:rPr>
              <a:t>ergonomic</a:t>
            </a:r>
            <a:r>
              <a:rPr lang="fr-FR" sz="2000" dirty="0">
                <a:ea typeface="+mn-ea"/>
                <a:sym typeface="Wingdings" panose="05000000000000000000" pitchFamily="2" charset="2"/>
              </a:rPr>
              <a:t> and use </a:t>
            </a:r>
            <a:r>
              <a:rPr lang="fr-FR" sz="2000" dirty="0" err="1">
                <a:ea typeface="+mn-ea"/>
                <a:sym typeface="Wingdings" panose="05000000000000000000" pitchFamily="2" charset="2"/>
              </a:rPr>
              <a:t>assessment</a:t>
            </a:r>
            <a:r>
              <a:rPr lang="fr-FR" sz="2000" dirty="0">
                <a:ea typeface="+mn-ea"/>
                <a:sym typeface="Wingdings" panose="05000000000000000000" pitchFamily="2" charset="2"/>
              </a:rPr>
              <a:t> </a:t>
            </a:r>
            <a:endParaRPr lang="fr-FR" sz="2000" dirty="0" smtClean="0">
              <a:ea typeface="+mn-ea"/>
              <a:sym typeface="Wingdings" panose="05000000000000000000" pitchFamily="2" charset="2"/>
            </a:endParaRPr>
          </a:p>
          <a:p>
            <a:pPr marL="601662" lvl="2" indent="0" eaLnBrk="1" hangingPunct="1">
              <a:buFont typeface="Wingdings 2" panose="05020102010507070707" pitchFamily="18" charset="2"/>
              <a:buNone/>
              <a:defRPr/>
            </a:pPr>
            <a:r>
              <a:rPr lang="fr-FR" sz="2000" dirty="0" smtClean="0">
                <a:ea typeface="+mn-ea"/>
                <a:sym typeface="Wingdings" panose="05000000000000000000" pitchFamily="2" charset="2"/>
              </a:rPr>
              <a:t> Familiarisation </a:t>
            </a:r>
            <a:r>
              <a:rPr lang="fr-FR" sz="2000" dirty="0" err="1" smtClean="0">
                <a:ea typeface="+mn-ea"/>
                <a:sym typeface="Wingdings" panose="05000000000000000000" pitchFamily="2" charset="2"/>
              </a:rPr>
              <a:t>with</a:t>
            </a:r>
            <a:r>
              <a:rPr lang="fr-FR" sz="2000" dirty="0" smtClean="0">
                <a:ea typeface="+mn-ea"/>
                <a:sym typeface="Wingdings" panose="05000000000000000000" pitchFamily="2" charset="2"/>
              </a:rPr>
              <a:t> the </a:t>
            </a:r>
            <a:r>
              <a:rPr lang="fr-FR" sz="2000" dirty="0" err="1" smtClean="0">
                <a:ea typeface="+mn-ea"/>
                <a:sym typeface="Wingdings" panose="05000000000000000000" pitchFamily="2" charset="2"/>
              </a:rPr>
              <a:t>tool</a:t>
            </a:r>
            <a:r>
              <a:rPr lang="fr-FR" sz="2000" dirty="0" smtClean="0">
                <a:ea typeface="+mn-ea"/>
                <a:sym typeface="Wingdings" panose="05000000000000000000" pitchFamily="2" charset="2"/>
              </a:rPr>
              <a:t> :  </a:t>
            </a:r>
            <a:r>
              <a:rPr lang="fr-FR" sz="2000" dirty="0" err="1" smtClean="0">
                <a:ea typeface="+mn-ea"/>
                <a:sym typeface="Wingdings" panose="05000000000000000000" pitchFamily="2" charset="2"/>
              </a:rPr>
              <a:t>creating</a:t>
            </a:r>
            <a:r>
              <a:rPr lang="fr-FR" sz="2000" dirty="0" smtClean="0">
                <a:ea typeface="+mn-ea"/>
                <a:sym typeface="Wingdings" panose="05000000000000000000" pitchFamily="2" charset="2"/>
              </a:rPr>
              <a:t> a </a:t>
            </a:r>
            <a:r>
              <a:rPr lang="fr-FR" sz="2000" dirty="0" err="1" smtClean="0">
                <a:ea typeface="+mn-ea"/>
                <a:sym typeface="Wingdings" panose="05000000000000000000" pitchFamily="2" charset="2"/>
              </a:rPr>
              <a:t>pre</a:t>
            </a:r>
            <a:r>
              <a:rPr lang="fr-FR" sz="2000" dirty="0" smtClean="0">
                <a:ea typeface="+mn-ea"/>
                <a:sym typeface="Wingdings" panose="05000000000000000000" pitchFamily="2" charset="2"/>
              </a:rPr>
              <a:t>-training </a:t>
            </a:r>
            <a:r>
              <a:rPr lang="fr-FR" sz="2000" dirty="0" err="1" smtClean="0">
                <a:ea typeface="+mn-ea"/>
                <a:sym typeface="Wingdings" panose="05000000000000000000" pitchFamily="2" charset="2"/>
              </a:rPr>
              <a:t>assessment</a:t>
            </a:r>
            <a:r>
              <a:rPr lang="fr-FR" sz="2000" dirty="0" smtClean="0">
                <a:ea typeface="+mn-ea"/>
                <a:sym typeface="Wingdings" panose="05000000000000000000" pitchFamily="2" charset="2"/>
              </a:rPr>
              <a:t> to the </a:t>
            </a:r>
            <a:r>
              <a:rPr lang="fr-FR" sz="2000" dirty="0" err="1" smtClean="0">
                <a:ea typeface="+mn-ea"/>
                <a:sym typeface="Wingdings" panose="05000000000000000000" pitchFamily="2" charset="2"/>
              </a:rPr>
              <a:t>platform</a:t>
            </a:r>
            <a:r>
              <a:rPr lang="fr-FR" sz="2000" dirty="0" smtClean="0">
                <a:ea typeface="+mn-ea"/>
                <a:sym typeface="Wingdings" panose="05000000000000000000" pitchFamily="2" charset="2"/>
              </a:rPr>
              <a:t> </a:t>
            </a:r>
            <a:endParaRPr lang="fr-FR" sz="2000" dirty="0">
              <a:ea typeface="+mn-ea"/>
            </a:endParaRPr>
          </a:p>
        </p:txBody>
      </p:sp>
      <p:sp>
        <p:nvSpPr>
          <p:cNvPr id="2" name="Espace réservé du pied de page 1"/>
          <p:cNvSpPr>
            <a:spLocks noGrp="1"/>
          </p:cNvSpPr>
          <p:nvPr>
            <p:ph type="ftr" sz="quarter" idx="11"/>
          </p:nvPr>
        </p:nvSpPr>
        <p:spPr/>
        <p:txBody>
          <a:bodyPr/>
          <a:lstStyle/>
          <a:p>
            <a:pPr>
              <a:defRPr/>
            </a:pPr>
            <a:r>
              <a:rPr lang="fr-FR"/>
              <a:t>WFHSS 2015 Lille</a:t>
            </a:r>
          </a:p>
        </p:txBody>
      </p:sp>
      <p:sp>
        <p:nvSpPr>
          <p:cNvPr id="16388"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7099EF2-AE5B-4050-98FB-8CFC0F815265}" type="slidenum">
              <a:rPr lang="fr-FR" altLang="en-US" smtClean="0">
                <a:solidFill>
                  <a:srgbClr val="B5A788"/>
                </a:solidFill>
              </a:rPr>
              <a:pPr/>
              <a:t>5</a:t>
            </a:fld>
            <a:endParaRPr lang="fr-FR" altLang="en-US" smtClean="0">
              <a:solidFill>
                <a:srgbClr val="B5A788"/>
              </a:solidFill>
            </a:endParaRPr>
          </a:p>
        </p:txBody>
      </p:sp>
      <p:sp>
        <p:nvSpPr>
          <p:cNvPr id="6" name="Rectangle 5"/>
          <p:cNvSpPr/>
          <p:nvPr/>
        </p:nvSpPr>
        <p:spPr>
          <a:xfrm>
            <a:off x="1619250" y="333375"/>
            <a:ext cx="7129463" cy="1262063"/>
          </a:xfrm>
          <a:prstGeom prst="rect">
            <a:avLst/>
          </a:prstGeom>
        </p:spPr>
        <p:txBody>
          <a:bodyPr>
            <a:spAutoFit/>
          </a:bodyPr>
          <a:lstStyle/>
          <a:p>
            <a:pPr>
              <a:defRPr/>
            </a:pPr>
            <a:r>
              <a:rPr lang="fr-FR" sz="3800" b="1" u="sng" dirty="0">
                <a:solidFill>
                  <a:schemeClr val="tx2">
                    <a:satMod val="130000"/>
                  </a:schemeClr>
                </a:solidFill>
                <a:latin typeface="+mj-lt"/>
                <a:ea typeface="+mn-ea"/>
                <a:cs typeface="Arial" panose="020B0604020202020204" pitchFamily="34" charset="0"/>
              </a:rPr>
              <a:t>Platform ECAMPUS : validation and </a:t>
            </a:r>
            <a:r>
              <a:rPr lang="en-US" sz="3800" b="1" u="sng" dirty="0">
                <a:solidFill>
                  <a:schemeClr val="tx2">
                    <a:satMod val="130000"/>
                  </a:schemeClr>
                </a:solidFill>
                <a:latin typeface="+mj-lt"/>
                <a:ea typeface="+mn-ea"/>
                <a:cs typeface="Arial" panose="020B0604020202020204" pitchFamily="34" charset="0"/>
              </a:rPr>
              <a:t>assessment</a:t>
            </a:r>
            <a:r>
              <a:rPr lang="fr-FR" sz="3800" b="1" u="sng" dirty="0">
                <a:solidFill>
                  <a:schemeClr val="tx2">
                    <a:satMod val="130000"/>
                  </a:schemeClr>
                </a:solidFill>
                <a:latin typeface="+mj-lt"/>
                <a:ea typeface="+mn-ea"/>
                <a:cs typeface="Arial" panose="020B0604020202020204" pitchFamily="34" charset="0"/>
              </a:rPr>
              <a:t> </a:t>
            </a:r>
            <a:endParaRPr lang="fr-FR" sz="3800" dirty="0">
              <a:effectLst>
                <a:outerShdw blurRad="38100" dist="38100" dir="2700000" algn="tl">
                  <a:srgbClr val="000000">
                    <a:alpha val="43137"/>
                  </a:srgbClr>
                </a:outerShdw>
              </a:effectLst>
              <a:latin typeface="+mj-lt"/>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fr-FR" sz="3900" smtClean="0">
                <a:effectLst>
                  <a:outerShdw blurRad="38100" dist="38100" dir="2700000" algn="tl">
                    <a:srgbClr val="000000"/>
                  </a:outerShdw>
                </a:effectLst>
              </a:rPr>
              <a:t>Pre-training question preview :</a:t>
            </a:r>
          </a:p>
        </p:txBody>
      </p:sp>
      <p:pic>
        <p:nvPicPr>
          <p:cNvPr id="18435" name="Image 1"/>
          <p:cNvPicPr>
            <a:picLocks noChangeAspect="1" noChangeArrowheads="1"/>
          </p:cNvPicPr>
          <p:nvPr/>
        </p:nvPicPr>
        <p:blipFill>
          <a:blip r:embed="rId3">
            <a:extLst>
              <a:ext uri="{28A0092B-C50C-407E-A947-70E740481C1C}">
                <a14:useLocalDpi xmlns:a14="http://schemas.microsoft.com/office/drawing/2010/main" val="0"/>
              </a:ext>
            </a:extLst>
          </a:blip>
          <a:srcRect l="9953" t="5133" r="9970" b="5908"/>
          <a:stretch>
            <a:fillRect/>
          </a:stretch>
        </p:blipFill>
        <p:spPr bwMode="auto">
          <a:xfrm>
            <a:off x="1533525" y="1417638"/>
            <a:ext cx="7302500"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2"/>
          <p:cNvSpPr>
            <a:spLocks noGrp="1"/>
          </p:cNvSpPr>
          <p:nvPr>
            <p:ph idx="1"/>
          </p:nvPr>
        </p:nvSpPr>
        <p:spPr>
          <a:xfrm>
            <a:off x="1435100" y="1844675"/>
            <a:ext cx="7499350" cy="4800600"/>
          </a:xfrm>
        </p:spPr>
        <p:txBody>
          <a:bodyPr/>
          <a:lstStyle/>
          <a:p>
            <a:pPr marL="423863" indent="-342900" eaLnBrk="1" hangingPunct="1">
              <a:defRPr/>
            </a:pPr>
            <a:r>
              <a:rPr lang="fr-FR" sz="2800" dirty="0" smtClean="0">
                <a:ea typeface="+mn-ea"/>
              </a:rPr>
              <a:t>3 tests phases : </a:t>
            </a:r>
          </a:p>
          <a:p>
            <a:pPr marL="812800" lvl="1" indent="-457200" eaLnBrk="1" hangingPunct="1">
              <a:buFont typeface="Gill Sans MT" panose="020B0502020104020203" pitchFamily="34" charset="0"/>
              <a:buAutoNum type="arabicPeriod"/>
              <a:defRPr/>
            </a:pPr>
            <a:r>
              <a:rPr lang="fr-FR" sz="2400" dirty="0" err="1" smtClean="0">
                <a:solidFill>
                  <a:schemeClr val="bg1">
                    <a:lumMod val="85000"/>
                  </a:schemeClr>
                </a:solidFill>
                <a:ea typeface="+mn-ea"/>
              </a:rPr>
              <a:t>Supervisory</a:t>
            </a:r>
            <a:r>
              <a:rPr lang="fr-FR" sz="2400" dirty="0" smtClean="0">
                <a:solidFill>
                  <a:schemeClr val="bg1">
                    <a:lumMod val="85000"/>
                  </a:schemeClr>
                </a:solidFill>
                <a:ea typeface="+mn-ea"/>
              </a:rPr>
              <a:t> staff </a:t>
            </a:r>
            <a:r>
              <a:rPr lang="fr-FR" sz="2400" dirty="0" smtClean="0">
                <a:solidFill>
                  <a:schemeClr val="bg1">
                    <a:lumMod val="85000"/>
                  </a:schemeClr>
                </a:solidFill>
                <a:ea typeface="+mn-ea"/>
                <a:sym typeface="Wingdings" panose="05000000000000000000" pitchFamily="2" charset="2"/>
              </a:rPr>
              <a:t> validation </a:t>
            </a:r>
            <a:r>
              <a:rPr lang="fr-FR" sz="2400" dirty="0" err="1" smtClean="0">
                <a:solidFill>
                  <a:schemeClr val="bg1">
                    <a:lumMod val="85000"/>
                  </a:schemeClr>
                </a:solidFill>
                <a:ea typeface="+mn-ea"/>
                <a:sym typeface="Wingdings" panose="05000000000000000000" pitchFamily="2" charset="2"/>
              </a:rPr>
              <a:t>assessments</a:t>
            </a:r>
            <a:r>
              <a:rPr lang="fr-FR" sz="2400" dirty="0" smtClean="0">
                <a:solidFill>
                  <a:schemeClr val="bg1">
                    <a:lumMod val="85000"/>
                  </a:schemeClr>
                </a:solidFill>
                <a:ea typeface="+mn-ea"/>
                <a:sym typeface="Wingdings" panose="05000000000000000000" pitchFamily="2" charset="2"/>
              </a:rPr>
              <a:t> item 4 </a:t>
            </a:r>
          </a:p>
          <a:p>
            <a:pPr marL="1058862" lvl="2" indent="-457200" eaLnBrk="1" hangingPunct="1">
              <a:defRPr/>
            </a:pPr>
            <a:r>
              <a:rPr lang="fr-FR" sz="2000" dirty="0" smtClean="0">
                <a:solidFill>
                  <a:schemeClr val="bg1">
                    <a:lumMod val="85000"/>
                  </a:schemeClr>
                </a:solidFill>
                <a:ea typeface="+mn-ea"/>
                <a:sym typeface="Wingdings" panose="05000000000000000000" pitchFamily="2" charset="2"/>
              </a:rPr>
              <a:t>Content </a:t>
            </a:r>
            <a:r>
              <a:rPr lang="fr-FR" sz="2000" dirty="0">
                <a:solidFill>
                  <a:schemeClr val="bg1">
                    <a:lumMod val="85000"/>
                  </a:schemeClr>
                </a:solidFill>
                <a:ea typeface="+mn-ea"/>
                <a:sym typeface="Wingdings" panose="05000000000000000000" pitchFamily="2" charset="2"/>
              </a:rPr>
              <a:t>and configuration</a:t>
            </a:r>
          </a:p>
          <a:p>
            <a:pPr marL="1058862" lvl="2" indent="-457200" eaLnBrk="1" hangingPunct="1">
              <a:defRPr/>
            </a:pPr>
            <a:r>
              <a:rPr lang="fr-FR" sz="2000" dirty="0" smtClean="0">
                <a:solidFill>
                  <a:schemeClr val="bg1">
                    <a:lumMod val="85000"/>
                  </a:schemeClr>
                </a:solidFill>
                <a:ea typeface="+mn-ea"/>
                <a:sym typeface="Wingdings" panose="05000000000000000000" pitchFamily="2" charset="2"/>
              </a:rPr>
              <a:t>Questions </a:t>
            </a:r>
            <a:r>
              <a:rPr lang="fr-FR" sz="2000" dirty="0" err="1" smtClean="0">
                <a:solidFill>
                  <a:schemeClr val="bg1">
                    <a:lumMod val="85000"/>
                  </a:schemeClr>
                </a:solidFill>
                <a:ea typeface="+mn-ea"/>
                <a:sym typeface="Wingdings" panose="05000000000000000000" pitchFamily="2" charset="2"/>
              </a:rPr>
              <a:t>titles</a:t>
            </a:r>
            <a:r>
              <a:rPr lang="fr-FR" sz="2000" dirty="0" smtClean="0">
                <a:solidFill>
                  <a:schemeClr val="bg1">
                    <a:lumMod val="85000"/>
                  </a:schemeClr>
                </a:solidFill>
                <a:ea typeface="+mn-ea"/>
                <a:sym typeface="Wingdings" panose="05000000000000000000" pitchFamily="2" charset="2"/>
              </a:rPr>
              <a:t>  and </a:t>
            </a:r>
            <a:r>
              <a:rPr lang="fr-FR" sz="2000" dirty="0" err="1" smtClean="0">
                <a:solidFill>
                  <a:schemeClr val="bg1">
                    <a:lumMod val="85000"/>
                  </a:schemeClr>
                </a:solidFill>
                <a:ea typeface="+mn-ea"/>
                <a:sym typeface="Wingdings" panose="05000000000000000000" pitchFamily="2" charset="2"/>
              </a:rPr>
              <a:t>answers</a:t>
            </a:r>
            <a:r>
              <a:rPr lang="fr-FR" sz="2000" dirty="0" smtClean="0">
                <a:solidFill>
                  <a:schemeClr val="bg1">
                    <a:lumMod val="85000"/>
                  </a:schemeClr>
                </a:solidFill>
                <a:ea typeface="+mn-ea"/>
                <a:sym typeface="Wingdings" panose="05000000000000000000" pitchFamily="2" charset="2"/>
              </a:rPr>
              <a:t> </a:t>
            </a:r>
            <a:r>
              <a:rPr lang="fr-FR" sz="2000" dirty="0" err="1" smtClean="0">
                <a:solidFill>
                  <a:schemeClr val="bg1">
                    <a:lumMod val="85000"/>
                  </a:schemeClr>
                </a:solidFill>
                <a:ea typeface="+mn-ea"/>
                <a:sym typeface="Wingdings" panose="05000000000000000000" pitchFamily="2" charset="2"/>
              </a:rPr>
              <a:t>proposals</a:t>
            </a:r>
            <a:r>
              <a:rPr lang="fr-FR" sz="2000" dirty="0" smtClean="0">
                <a:solidFill>
                  <a:schemeClr val="bg1">
                    <a:lumMod val="85000"/>
                  </a:schemeClr>
                </a:solidFill>
                <a:ea typeface="+mn-ea"/>
                <a:sym typeface="Wingdings" panose="05000000000000000000" pitchFamily="2" charset="2"/>
              </a:rPr>
              <a:t> </a:t>
            </a:r>
            <a:r>
              <a:rPr lang="fr-FR" sz="2000" dirty="0" err="1" smtClean="0">
                <a:solidFill>
                  <a:schemeClr val="bg1">
                    <a:lumMod val="85000"/>
                  </a:schemeClr>
                </a:solidFill>
                <a:ea typeface="+mn-ea"/>
                <a:sym typeface="Wingdings" panose="05000000000000000000" pitchFamily="2" charset="2"/>
              </a:rPr>
              <a:t>rephrasing</a:t>
            </a:r>
            <a:endParaRPr lang="fr-FR" sz="2000" dirty="0" smtClean="0">
              <a:solidFill>
                <a:schemeClr val="bg1">
                  <a:lumMod val="85000"/>
                </a:schemeClr>
              </a:solidFill>
              <a:ea typeface="+mn-ea"/>
              <a:sym typeface="Wingdings" panose="05000000000000000000" pitchFamily="2" charset="2"/>
            </a:endParaRPr>
          </a:p>
          <a:p>
            <a:pPr marL="601662" lvl="2" indent="0" eaLnBrk="1" hangingPunct="1">
              <a:buFont typeface="Wingdings 2" panose="05020102010507070707" pitchFamily="18" charset="2"/>
              <a:buNone/>
              <a:defRPr/>
            </a:pPr>
            <a:r>
              <a:rPr lang="fr-FR" sz="2000" dirty="0" smtClean="0">
                <a:solidFill>
                  <a:schemeClr val="bg1">
                    <a:lumMod val="85000"/>
                  </a:schemeClr>
                </a:solidFill>
                <a:ea typeface="+mn-ea"/>
                <a:sym typeface="Wingdings" panose="05000000000000000000" pitchFamily="2" charset="2"/>
              </a:rPr>
              <a:t> </a:t>
            </a:r>
            <a:r>
              <a:rPr lang="fr-FR" sz="2000" dirty="0" err="1" smtClean="0">
                <a:solidFill>
                  <a:schemeClr val="bg1">
                    <a:lumMod val="85000"/>
                  </a:schemeClr>
                </a:solidFill>
                <a:ea typeface="+mn-ea"/>
                <a:sym typeface="Wingdings" panose="05000000000000000000" pitchFamily="2" charset="2"/>
              </a:rPr>
              <a:t>Learner</a:t>
            </a:r>
            <a:r>
              <a:rPr lang="fr-FR" sz="2000" dirty="0" smtClean="0">
                <a:solidFill>
                  <a:schemeClr val="bg1">
                    <a:lumMod val="85000"/>
                  </a:schemeClr>
                </a:solidFill>
                <a:ea typeface="+mn-ea"/>
                <a:sym typeface="Wingdings" panose="05000000000000000000" pitchFamily="2" charset="2"/>
              </a:rPr>
              <a:t> best </a:t>
            </a:r>
            <a:r>
              <a:rPr lang="fr-FR" sz="2000" dirty="0" err="1" smtClean="0">
                <a:solidFill>
                  <a:schemeClr val="bg1">
                    <a:lumMod val="85000"/>
                  </a:schemeClr>
                </a:solidFill>
                <a:ea typeface="+mn-ea"/>
                <a:sym typeface="Wingdings" panose="05000000000000000000" pitchFamily="2" charset="2"/>
              </a:rPr>
              <a:t>understanding</a:t>
            </a:r>
            <a:endParaRPr lang="fr-FR" sz="1600" dirty="0" smtClean="0">
              <a:solidFill>
                <a:schemeClr val="bg1">
                  <a:lumMod val="85000"/>
                </a:schemeClr>
              </a:solidFill>
              <a:ea typeface="+mn-ea"/>
            </a:endParaRPr>
          </a:p>
          <a:p>
            <a:pPr marL="812800" lvl="1" indent="-457200" eaLnBrk="1" hangingPunct="1">
              <a:buFont typeface="Gill Sans MT" panose="020B0502020104020203" pitchFamily="34" charset="0"/>
              <a:buAutoNum type="arabicPeriod"/>
              <a:defRPr/>
            </a:pPr>
            <a:r>
              <a:rPr lang="fr-FR" sz="2400" dirty="0" smtClean="0">
                <a:solidFill>
                  <a:schemeClr val="bg1">
                    <a:lumMod val="85000"/>
                  </a:schemeClr>
                </a:solidFill>
                <a:ea typeface="+mn-ea"/>
              </a:rPr>
              <a:t>2 staff </a:t>
            </a:r>
            <a:r>
              <a:rPr lang="fr-FR" sz="2400" dirty="0" err="1" smtClean="0">
                <a:solidFill>
                  <a:schemeClr val="bg1">
                    <a:lumMod val="85000"/>
                  </a:schemeClr>
                </a:solidFill>
                <a:ea typeface="+mn-ea"/>
              </a:rPr>
              <a:t>members</a:t>
            </a:r>
            <a:r>
              <a:rPr lang="fr-FR" sz="2400" dirty="0" smtClean="0">
                <a:solidFill>
                  <a:schemeClr val="bg1">
                    <a:lumMod val="85000"/>
                  </a:schemeClr>
                </a:solidFill>
                <a:ea typeface="+mn-ea"/>
              </a:rPr>
              <a:t> </a:t>
            </a:r>
            <a:r>
              <a:rPr lang="fr-FR" sz="2400" dirty="0" smtClean="0">
                <a:solidFill>
                  <a:schemeClr val="bg1">
                    <a:lumMod val="85000"/>
                  </a:schemeClr>
                </a:solidFill>
                <a:ea typeface="+mn-ea"/>
                <a:sym typeface="Wingdings" panose="05000000000000000000" pitchFamily="2" charset="2"/>
              </a:rPr>
              <a:t> item 4 </a:t>
            </a:r>
            <a:r>
              <a:rPr lang="fr-FR" sz="2400" dirty="0" err="1" smtClean="0">
                <a:solidFill>
                  <a:schemeClr val="bg1">
                    <a:lumMod val="85000"/>
                  </a:schemeClr>
                </a:solidFill>
                <a:ea typeface="+mn-ea"/>
                <a:sym typeface="Wingdings" panose="05000000000000000000" pitchFamily="2" charset="2"/>
              </a:rPr>
              <a:t>fictitious</a:t>
            </a:r>
            <a:r>
              <a:rPr lang="fr-FR" sz="2400" dirty="0" smtClean="0">
                <a:solidFill>
                  <a:schemeClr val="bg1">
                    <a:lumMod val="85000"/>
                  </a:schemeClr>
                </a:solidFill>
                <a:ea typeface="+mn-ea"/>
                <a:sym typeface="Wingdings" panose="05000000000000000000" pitchFamily="2" charset="2"/>
              </a:rPr>
              <a:t> </a:t>
            </a:r>
            <a:r>
              <a:rPr lang="fr-FR" sz="2400" dirty="0" err="1" smtClean="0">
                <a:solidFill>
                  <a:schemeClr val="bg1">
                    <a:lumMod val="85000"/>
                  </a:schemeClr>
                </a:solidFill>
                <a:ea typeface="+mn-ea"/>
                <a:sym typeface="Wingdings" panose="05000000000000000000" pitchFamily="2" charset="2"/>
              </a:rPr>
              <a:t>assessment</a:t>
            </a:r>
            <a:endParaRPr lang="fr-FR" sz="2400" dirty="0" smtClean="0">
              <a:solidFill>
                <a:schemeClr val="bg1">
                  <a:lumMod val="85000"/>
                </a:schemeClr>
              </a:solidFill>
              <a:ea typeface="+mn-ea"/>
              <a:sym typeface="Wingdings" panose="05000000000000000000" pitchFamily="2" charset="2"/>
            </a:endParaRPr>
          </a:p>
          <a:p>
            <a:pPr marL="1058862" lvl="2" indent="-457200" eaLnBrk="1" hangingPunct="1">
              <a:defRPr/>
            </a:pPr>
            <a:r>
              <a:rPr lang="fr-FR" sz="2000" dirty="0" smtClean="0">
                <a:solidFill>
                  <a:schemeClr val="bg1">
                    <a:lumMod val="85000"/>
                  </a:schemeClr>
                </a:solidFill>
                <a:ea typeface="+mn-ea"/>
                <a:sym typeface="Wingdings" panose="05000000000000000000" pitchFamily="2" charset="2"/>
              </a:rPr>
              <a:t> </a:t>
            </a:r>
            <a:r>
              <a:rPr lang="fr-FR" sz="2000" dirty="0" err="1">
                <a:solidFill>
                  <a:schemeClr val="bg1">
                    <a:lumMod val="85000"/>
                  </a:schemeClr>
                </a:solidFill>
                <a:ea typeface="+mn-ea"/>
                <a:sym typeface="Wingdings" panose="05000000000000000000" pitchFamily="2" charset="2"/>
              </a:rPr>
              <a:t>ergonomic</a:t>
            </a:r>
            <a:r>
              <a:rPr lang="fr-FR" sz="2000" dirty="0">
                <a:solidFill>
                  <a:schemeClr val="bg1">
                    <a:lumMod val="85000"/>
                  </a:schemeClr>
                </a:solidFill>
                <a:ea typeface="+mn-ea"/>
                <a:sym typeface="Wingdings" panose="05000000000000000000" pitchFamily="2" charset="2"/>
              </a:rPr>
              <a:t> and use </a:t>
            </a:r>
            <a:r>
              <a:rPr lang="fr-FR" sz="2000" dirty="0" err="1">
                <a:solidFill>
                  <a:schemeClr val="bg1">
                    <a:lumMod val="85000"/>
                  </a:schemeClr>
                </a:solidFill>
                <a:ea typeface="+mn-ea"/>
                <a:sym typeface="Wingdings" panose="05000000000000000000" pitchFamily="2" charset="2"/>
              </a:rPr>
              <a:t>assessment</a:t>
            </a:r>
            <a:r>
              <a:rPr lang="fr-FR" sz="2000" dirty="0">
                <a:solidFill>
                  <a:schemeClr val="bg1">
                    <a:lumMod val="85000"/>
                  </a:schemeClr>
                </a:solidFill>
                <a:ea typeface="+mn-ea"/>
                <a:sym typeface="Wingdings" panose="05000000000000000000" pitchFamily="2" charset="2"/>
              </a:rPr>
              <a:t> </a:t>
            </a:r>
            <a:endParaRPr lang="fr-FR" sz="2000" dirty="0" smtClean="0">
              <a:solidFill>
                <a:schemeClr val="bg1">
                  <a:lumMod val="85000"/>
                </a:schemeClr>
              </a:solidFill>
              <a:ea typeface="+mn-ea"/>
              <a:sym typeface="Wingdings" panose="05000000000000000000" pitchFamily="2" charset="2"/>
            </a:endParaRPr>
          </a:p>
          <a:p>
            <a:pPr marL="601662" lvl="2" indent="0" eaLnBrk="1" hangingPunct="1">
              <a:buFont typeface="Wingdings 2" panose="05020102010507070707" pitchFamily="18" charset="2"/>
              <a:buNone/>
              <a:defRPr/>
            </a:pPr>
            <a:r>
              <a:rPr lang="fr-FR" sz="2000" dirty="0" smtClean="0">
                <a:solidFill>
                  <a:schemeClr val="bg1">
                    <a:lumMod val="85000"/>
                  </a:schemeClr>
                </a:solidFill>
                <a:ea typeface="+mn-ea"/>
                <a:sym typeface="Wingdings" panose="05000000000000000000" pitchFamily="2" charset="2"/>
              </a:rPr>
              <a:t> Familiarisation </a:t>
            </a:r>
            <a:r>
              <a:rPr lang="fr-FR" sz="2000" dirty="0" err="1" smtClean="0">
                <a:solidFill>
                  <a:schemeClr val="bg1">
                    <a:lumMod val="85000"/>
                  </a:schemeClr>
                </a:solidFill>
                <a:ea typeface="+mn-ea"/>
                <a:sym typeface="Wingdings" panose="05000000000000000000" pitchFamily="2" charset="2"/>
              </a:rPr>
              <a:t>with</a:t>
            </a:r>
            <a:r>
              <a:rPr lang="fr-FR" sz="2000" dirty="0" smtClean="0">
                <a:solidFill>
                  <a:schemeClr val="bg1">
                    <a:lumMod val="85000"/>
                  </a:schemeClr>
                </a:solidFill>
                <a:ea typeface="+mn-ea"/>
                <a:sym typeface="Wingdings" panose="05000000000000000000" pitchFamily="2" charset="2"/>
              </a:rPr>
              <a:t> the </a:t>
            </a:r>
            <a:r>
              <a:rPr lang="fr-FR" sz="2000" dirty="0" err="1" smtClean="0">
                <a:solidFill>
                  <a:schemeClr val="bg1">
                    <a:lumMod val="85000"/>
                  </a:schemeClr>
                </a:solidFill>
                <a:ea typeface="+mn-ea"/>
                <a:sym typeface="Wingdings" panose="05000000000000000000" pitchFamily="2" charset="2"/>
              </a:rPr>
              <a:t>tool</a:t>
            </a:r>
            <a:r>
              <a:rPr lang="fr-FR" sz="2000" dirty="0" smtClean="0">
                <a:solidFill>
                  <a:schemeClr val="bg1">
                    <a:lumMod val="85000"/>
                  </a:schemeClr>
                </a:solidFill>
                <a:ea typeface="+mn-ea"/>
                <a:sym typeface="Wingdings" panose="05000000000000000000" pitchFamily="2" charset="2"/>
              </a:rPr>
              <a:t> :  </a:t>
            </a:r>
            <a:r>
              <a:rPr lang="fr-FR" sz="2000" dirty="0" err="1" smtClean="0">
                <a:solidFill>
                  <a:schemeClr val="bg1">
                    <a:lumMod val="85000"/>
                  </a:schemeClr>
                </a:solidFill>
                <a:ea typeface="+mn-ea"/>
                <a:sym typeface="Wingdings" panose="05000000000000000000" pitchFamily="2" charset="2"/>
              </a:rPr>
              <a:t>creating</a:t>
            </a:r>
            <a:r>
              <a:rPr lang="fr-FR" sz="2000" dirty="0" smtClean="0">
                <a:solidFill>
                  <a:schemeClr val="bg1">
                    <a:lumMod val="85000"/>
                  </a:schemeClr>
                </a:solidFill>
                <a:ea typeface="+mn-ea"/>
                <a:sym typeface="Wingdings" panose="05000000000000000000" pitchFamily="2" charset="2"/>
              </a:rPr>
              <a:t> a </a:t>
            </a:r>
            <a:r>
              <a:rPr lang="fr-FR" sz="2000" dirty="0" err="1" smtClean="0">
                <a:solidFill>
                  <a:schemeClr val="bg1">
                    <a:lumMod val="85000"/>
                  </a:schemeClr>
                </a:solidFill>
                <a:ea typeface="+mn-ea"/>
                <a:sym typeface="Wingdings" panose="05000000000000000000" pitchFamily="2" charset="2"/>
              </a:rPr>
              <a:t>pre</a:t>
            </a:r>
            <a:r>
              <a:rPr lang="fr-FR" sz="2000" dirty="0" smtClean="0">
                <a:solidFill>
                  <a:schemeClr val="bg1">
                    <a:lumMod val="85000"/>
                  </a:schemeClr>
                </a:solidFill>
                <a:ea typeface="+mn-ea"/>
                <a:sym typeface="Wingdings" panose="05000000000000000000" pitchFamily="2" charset="2"/>
              </a:rPr>
              <a:t>-training </a:t>
            </a:r>
            <a:r>
              <a:rPr lang="fr-FR" sz="2000" dirty="0" err="1" smtClean="0">
                <a:solidFill>
                  <a:schemeClr val="bg1">
                    <a:lumMod val="85000"/>
                  </a:schemeClr>
                </a:solidFill>
                <a:ea typeface="+mn-ea"/>
                <a:sym typeface="Wingdings" panose="05000000000000000000" pitchFamily="2" charset="2"/>
              </a:rPr>
              <a:t>assessment</a:t>
            </a:r>
            <a:r>
              <a:rPr lang="fr-FR" sz="2000" dirty="0" smtClean="0">
                <a:solidFill>
                  <a:schemeClr val="bg1">
                    <a:lumMod val="85000"/>
                  </a:schemeClr>
                </a:solidFill>
                <a:ea typeface="+mn-ea"/>
                <a:sym typeface="Wingdings" panose="05000000000000000000" pitchFamily="2" charset="2"/>
              </a:rPr>
              <a:t> to the </a:t>
            </a:r>
            <a:r>
              <a:rPr lang="fr-FR" sz="2000" dirty="0" err="1" smtClean="0">
                <a:solidFill>
                  <a:schemeClr val="bg1">
                    <a:lumMod val="85000"/>
                  </a:schemeClr>
                </a:solidFill>
                <a:ea typeface="+mn-ea"/>
                <a:sym typeface="Wingdings" panose="05000000000000000000" pitchFamily="2" charset="2"/>
              </a:rPr>
              <a:t>platform</a:t>
            </a:r>
            <a:r>
              <a:rPr lang="fr-FR" sz="2000" dirty="0" smtClean="0">
                <a:solidFill>
                  <a:schemeClr val="bg1">
                    <a:lumMod val="85000"/>
                  </a:schemeClr>
                </a:solidFill>
                <a:ea typeface="+mn-ea"/>
                <a:sym typeface="Wingdings" panose="05000000000000000000" pitchFamily="2" charset="2"/>
              </a:rPr>
              <a:t> </a:t>
            </a:r>
            <a:endParaRPr lang="fr-FR" sz="2000" dirty="0">
              <a:solidFill>
                <a:schemeClr val="bg1">
                  <a:lumMod val="85000"/>
                </a:schemeClr>
              </a:solidFill>
              <a:ea typeface="+mn-ea"/>
            </a:endParaRPr>
          </a:p>
          <a:p>
            <a:pPr marL="812800" lvl="1" indent="-457200" eaLnBrk="1" hangingPunct="1">
              <a:buFont typeface="Gill Sans MT" panose="020B0502020104020203" pitchFamily="34" charset="0"/>
              <a:buAutoNum type="arabicPeriod"/>
              <a:defRPr/>
            </a:pPr>
            <a:r>
              <a:rPr lang="fr-FR" sz="2400" dirty="0" smtClean="0">
                <a:ea typeface="+mn-ea"/>
              </a:rPr>
              <a:t>Test phase : </a:t>
            </a:r>
            <a:r>
              <a:rPr lang="fr-FR" sz="2400" dirty="0" err="1" smtClean="0">
                <a:ea typeface="+mn-ea"/>
              </a:rPr>
              <a:t>steam</a:t>
            </a:r>
            <a:r>
              <a:rPr lang="fr-FR" sz="2400" dirty="0" smtClean="0">
                <a:ea typeface="+mn-ea"/>
              </a:rPr>
              <a:t> </a:t>
            </a:r>
            <a:r>
              <a:rPr lang="fr-FR" sz="2400" dirty="0" err="1" smtClean="0">
                <a:ea typeface="+mn-ea"/>
              </a:rPr>
              <a:t>sterilization</a:t>
            </a:r>
            <a:r>
              <a:rPr lang="fr-FR" sz="2400" dirty="0" smtClean="0">
                <a:ea typeface="+mn-ea"/>
              </a:rPr>
              <a:t> </a:t>
            </a:r>
            <a:r>
              <a:rPr lang="fr-FR" sz="2400" dirty="0" err="1" smtClean="0">
                <a:ea typeface="+mn-ea"/>
              </a:rPr>
              <a:t>reassessment</a:t>
            </a:r>
            <a:endParaRPr lang="fr-FR" sz="2400" dirty="0" smtClean="0">
              <a:ea typeface="+mn-ea"/>
            </a:endParaRPr>
          </a:p>
        </p:txBody>
      </p:sp>
      <p:sp>
        <p:nvSpPr>
          <p:cNvPr id="2" name="Espace réservé du pied de page 1"/>
          <p:cNvSpPr>
            <a:spLocks noGrp="1"/>
          </p:cNvSpPr>
          <p:nvPr>
            <p:ph type="ftr" sz="quarter" idx="11"/>
          </p:nvPr>
        </p:nvSpPr>
        <p:spPr/>
        <p:txBody>
          <a:bodyPr/>
          <a:lstStyle/>
          <a:p>
            <a:pPr>
              <a:defRPr/>
            </a:pPr>
            <a:r>
              <a:rPr lang="fr-FR"/>
              <a:t>WFHSS 2015 Lille</a:t>
            </a:r>
          </a:p>
        </p:txBody>
      </p:sp>
      <p:sp>
        <p:nvSpPr>
          <p:cNvPr id="20484"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860FE55-A3CD-43CE-8BC6-D48000C53B68}" type="slidenum">
              <a:rPr lang="fr-FR" altLang="en-US" smtClean="0">
                <a:solidFill>
                  <a:srgbClr val="B5A788"/>
                </a:solidFill>
              </a:rPr>
              <a:pPr/>
              <a:t>7</a:t>
            </a:fld>
            <a:endParaRPr lang="fr-FR" altLang="en-US" smtClean="0">
              <a:solidFill>
                <a:srgbClr val="B5A788"/>
              </a:solidFill>
            </a:endParaRPr>
          </a:p>
        </p:txBody>
      </p:sp>
      <p:sp>
        <p:nvSpPr>
          <p:cNvPr id="6" name="Rectangle 5"/>
          <p:cNvSpPr/>
          <p:nvPr/>
        </p:nvSpPr>
        <p:spPr>
          <a:xfrm>
            <a:off x="1619250" y="333375"/>
            <a:ext cx="7129463" cy="1262063"/>
          </a:xfrm>
          <a:prstGeom prst="rect">
            <a:avLst/>
          </a:prstGeom>
        </p:spPr>
        <p:txBody>
          <a:bodyPr>
            <a:spAutoFit/>
          </a:bodyPr>
          <a:lstStyle/>
          <a:p>
            <a:pPr>
              <a:defRPr/>
            </a:pPr>
            <a:r>
              <a:rPr lang="fr-FR" sz="3800" b="1" u="sng" dirty="0">
                <a:solidFill>
                  <a:schemeClr val="tx2">
                    <a:satMod val="130000"/>
                  </a:schemeClr>
                </a:solidFill>
                <a:latin typeface="+mj-lt"/>
                <a:ea typeface="+mn-ea"/>
                <a:cs typeface="Arial" panose="020B0604020202020204" pitchFamily="34" charset="0"/>
              </a:rPr>
              <a:t>Platform ECAMPUS : validation and </a:t>
            </a:r>
            <a:r>
              <a:rPr lang="en-US" sz="3800" b="1" u="sng" dirty="0">
                <a:solidFill>
                  <a:schemeClr val="tx2">
                    <a:satMod val="130000"/>
                  </a:schemeClr>
                </a:solidFill>
                <a:latin typeface="+mj-lt"/>
                <a:ea typeface="+mn-ea"/>
                <a:cs typeface="Arial" panose="020B0604020202020204" pitchFamily="34" charset="0"/>
              </a:rPr>
              <a:t>assessment</a:t>
            </a:r>
            <a:r>
              <a:rPr lang="fr-FR" sz="3800" b="1" u="sng" dirty="0">
                <a:solidFill>
                  <a:schemeClr val="tx2">
                    <a:satMod val="130000"/>
                  </a:schemeClr>
                </a:solidFill>
                <a:latin typeface="+mj-lt"/>
                <a:ea typeface="+mn-ea"/>
                <a:cs typeface="Arial" panose="020B0604020202020204" pitchFamily="34" charset="0"/>
              </a:rPr>
              <a:t> </a:t>
            </a:r>
            <a:endParaRPr lang="fr-FR" sz="3800" dirty="0">
              <a:effectLst>
                <a:outerShdw blurRad="38100" dist="38100" dir="2700000" algn="tl">
                  <a:srgbClr val="000000">
                    <a:alpha val="43137"/>
                  </a:srgbClr>
                </a:outerShdw>
              </a:effectLst>
              <a:latin typeface="+mj-lt"/>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wrap="square" lIns="91440" tIns="45720" rIns="91440" bIns="45720" numCol="1" anchorCtr="0" compatLnSpc="1">
            <a:prstTxWarp prst="textNoShape">
              <a:avLst/>
            </a:prstTxWarp>
            <a:noAutofit/>
          </a:bodyPr>
          <a:lstStyle/>
          <a:p>
            <a:pPr>
              <a:defRPr/>
            </a:pPr>
            <a:r>
              <a:rPr lang="fr-FR" sz="3800" b="1" u="sng" smtClean="0">
                <a:effectLst>
                  <a:outerShdw blurRad="38100" dist="38100" dir="2700000" algn="tl">
                    <a:srgbClr val="000000"/>
                  </a:outerShdw>
                </a:effectLst>
                <a:cs typeface="Arial" pitchFamily="34" charset="0"/>
              </a:rPr>
              <a:t>Test phase : steam sterilization reassessment </a:t>
            </a:r>
          </a:p>
        </p:txBody>
      </p:sp>
      <p:sp>
        <p:nvSpPr>
          <p:cNvPr id="3" name="Espace réservé du contenu 2"/>
          <p:cNvSpPr>
            <a:spLocks noGrp="1"/>
          </p:cNvSpPr>
          <p:nvPr>
            <p:ph idx="1"/>
          </p:nvPr>
        </p:nvSpPr>
        <p:spPr/>
        <p:txBody>
          <a:bodyPr/>
          <a:lstStyle/>
          <a:p>
            <a:pPr>
              <a:defRPr/>
            </a:pPr>
            <a:r>
              <a:rPr lang="fr-FR" sz="2800" dirty="0" smtClean="0">
                <a:ea typeface="+mn-ea"/>
              </a:rPr>
              <a:t>To </a:t>
            </a:r>
            <a:r>
              <a:rPr lang="fr-FR" sz="2800" dirty="0" err="1" smtClean="0">
                <a:ea typeface="+mn-ea"/>
              </a:rPr>
              <a:t>assess</a:t>
            </a:r>
            <a:r>
              <a:rPr lang="fr-FR" sz="2800" dirty="0" smtClean="0">
                <a:ea typeface="+mn-ea"/>
              </a:rPr>
              <a:t> :</a:t>
            </a:r>
          </a:p>
          <a:p>
            <a:pPr lvl="1">
              <a:defRPr/>
            </a:pPr>
            <a:r>
              <a:rPr lang="fr-FR" sz="2400" dirty="0" smtClean="0">
                <a:ea typeface="+mn-ea"/>
              </a:rPr>
              <a:t>Relevance of the issues</a:t>
            </a:r>
          </a:p>
          <a:p>
            <a:pPr lvl="1">
              <a:defRPr/>
            </a:pPr>
            <a:r>
              <a:rPr lang="fr-FR" sz="2400" dirty="0" err="1" smtClean="0">
                <a:ea typeface="+mn-ea"/>
              </a:rPr>
              <a:t>Number</a:t>
            </a:r>
            <a:r>
              <a:rPr lang="fr-FR" sz="2400" dirty="0" smtClean="0">
                <a:ea typeface="+mn-ea"/>
              </a:rPr>
              <a:t>, </a:t>
            </a:r>
            <a:r>
              <a:rPr lang="fr-FR" sz="2400" dirty="0" err="1" smtClean="0">
                <a:ea typeface="+mn-ea"/>
              </a:rPr>
              <a:t>complexity</a:t>
            </a:r>
            <a:r>
              <a:rPr lang="fr-FR" sz="2400" dirty="0" smtClean="0">
                <a:ea typeface="+mn-ea"/>
              </a:rPr>
              <a:t> of the issues</a:t>
            </a:r>
          </a:p>
          <a:p>
            <a:pPr lvl="1">
              <a:defRPr/>
            </a:pPr>
            <a:r>
              <a:rPr lang="fr-FR" sz="2400" dirty="0" err="1" smtClean="0">
                <a:ea typeface="+mn-ea"/>
              </a:rPr>
              <a:t>Quality</a:t>
            </a:r>
            <a:r>
              <a:rPr lang="fr-FR" sz="2400" dirty="0" smtClean="0">
                <a:ea typeface="+mn-ea"/>
              </a:rPr>
              <a:t> of the </a:t>
            </a:r>
            <a:r>
              <a:rPr lang="fr-FR" sz="2400" dirty="0" err="1" smtClean="0">
                <a:ea typeface="+mn-ea"/>
              </a:rPr>
              <a:t>answers</a:t>
            </a:r>
            <a:endParaRPr lang="fr-FR" sz="2400" dirty="0" smtClean="0">
              <a:ea typeface="+mn-ea"/>
            </a:endParaRPr>
          </a:p>
          <a:p>
            <a:pPr lvl="1">
              <a:defRPr/>
            </a:pPr>
            <a:r>
              <a:rPr lang="fr-FR" sz="2400" dirty="0" smtClean="0">
                <a:ea typeface="+mn-ea"/>
              </a:rPr>
              <a:t>Coefficient, </a:t>
            </a:r>
            <a:r>
              <a:rPr lang="fr-FR" sz="2400" dirty="0" err="1" smtClean="0">
                <a:ea typeface="+mn-ea"/>
              </a:rPr>
              <a:t>Dedicated</a:t>
            </a:r>
            <a:r>
              <a:rPr lang="fr-FR" sz="2400" dirty="0" smtClean="0">
                <a:ea typeface="+mn-ea"/>
              </a:rPr>
              <a:t> time of the </a:t>
            </a:r>
            <a:r>
              <a:rPr lang="fr-FR" sz="2400" dirty="0" err="1" smtClean="0">
                <a:ea typeface="+mn-ea"/>
              </a:rPr>
              <a:t>reassessment</a:t>
            </a:r>
            <a:endParaRPr lang="fr-FR" sz="2400" dirty="0" smtClean="0">
              <a:ea typeface="+mn-ea"/>
            </a:endParaRPr>
          </a:p>
          <a:p>
            <a:pPr lvl="1">
              <a:defRPr/>
            </a:pPr>
            <a:r>
              <a:rPr lang="fr-FR" sz="2400" dirty="0" err="1" smtClean="0">
                <a:ea typeface="+mn-ea"/>
              </a:rPr>
              <a:t>Autonomy</a:t>
            </a:r>
            <a:r>
              <a:rPr lang="fr-FR" sz="2400" dirty="0" smtClean="0">
                <a:ea typeface="+mn-ea"/>
              </a:rPr>
              <a:t> staff </a:t>
            </a:r>
            <a:r>
              <a:rPr lang="fr-FR" sz="2400" dirty="0" err="1" smtClean="0">
                <a:ea typeface="+mn-ea"/>
              </a:rPr>
              <a:t>members</a:t>
            </a:r>
            <a:endParaRPr lang="fr-FR" sz="2400" dirty="0" smtClean="0">
              <a:ea typeface="+mn-ea"/>
            </a:endParaRPr>
          </a:p>
          <a:p>
            <a:pPr lvl="1">
              <a:buFont typeface="Verdana" panose="020B0604030504040204" pitchFamily="34" charset="0"/>
              <a:buNone/>
              <a:defRPr/>
            </a:pPr>
            <a:endParaRPr lang="fr-FR" sz="2400" dirty="0" smtClean="0">
              <a:ea typeface="+mn-ea"/>
            </a:endParaRPr>
          </a:p>
          <a:p>
            <a:pPr marL="365125" lvl="1" indent="-282575">
              <a:spcBef>
                <a:spcPts val="600"/>
              </a:spcBef>
              <a:buSzPct val="80000"/>
              <a:buFont typeface="Wingdings 2" pitchFamily="18" charset="2"/>
              <a:buChar char=""/>
              <a:defRPr/>
            </a:pPr>
            <a:r>
              <a:rPr lang="fr-FR" dirty="0" err="1" smtClean="0">
                <a:ea typeface="+mn-ea"/>
              </a:rPr>
              <a:t>Feed</a:t>
            </a:r>
            <a:r>
              <a:rPr lang="fr-FR" dirty="0" smtClean="0">
                <a:ea typeface="+mn-ea"/>
              </a:rPr>
              <a:t> back </a:t>
            </a:r>
            <a:r>
              <a:rPr lang="fr-FR" dirty="0" err="1" smtClean="0">
                <a:ea typeface="+mn-ea"/>
              </a:rPr>
              <a:t>form</a:t>
            </a:r>
            <a:endParaRPr lang="fr-FR" dirty="0" smtClean="0">
              <a:ea typeface="+mn-ea"/>
            </a:endParaRPr>
          </a:p>
          <a:p>
            <a:pPr lvl="1">
              <a:defRPr/>
            </a:pPr>
            <a:r>
              <a:rPr lang="fr-FR" sz="2400" dirty="0" smtClean="0">
                <a:ea typeface="+mn-ea"/>
              </a:rPr>
              <a:t>Staff </a:t>
            </a:r>
            <a:r>
              <a:rPr lang="fr-FR" sz="2400" dirty="0" err="1" smtClean="0">
                <a:ea typeface="+mn-ea"/>
              </a:rPr>
              <a:t>members</a:t>
            </a:r>
            <a:r>
              <a:rPr lang="fr-FR" sz="2400" dirty="0" smtClean="0">
                <a:ea typeface="+mn-ea"/>
              </a:rPr>
              <a:t> feelings</a:t>
            </a:r>
          </a:p>
          <a:p>
            <a:pPr lvl="1">
              <a:defRPr/>
            </a:pPr>
            <a:r>
              <a:rPr lang="fr-FR" sz="2400" dirty="0" smtClean="0">
                <a:ea typeface="+mn-ea"/>
              </a:rPr>
              <a:t>Satisfaction </a:t>
            </a:r>
            <a:r>
              <a:rPr lang="fr-FR" sz="2400" dirty="0" smtClean="0">
                <a:ea typeface="+mn-ea"/>
              </a:rPr>
              <a:t>and </a:t>
            </a:r>
            <a:r>
              <a:rPr lang="fr-FR" sz="2400" dirty="0" err="1" smtClean="0">
                <a:ea typeface="+mn-ea"/>
              </a:rPr>
              <a:t>adherence</a:t>
            </a:r>
            <a:r>
              <a:rPr lang="fr-FR" sz="2400" dirty="0" smtClean="0">
                <a:ea typeface="+mn-ea"/>
              </a:rPr>
              <a:t> to the </a:t>
            </a:r>
            <a:r>
              <a:rPr lang="fr-FR" sz="2400" dirty="0" err="1" smtClean="0">
                <a:ea typeface="+mn-ea"/>
              </a:rPr>
              <a:t>tool</a:t>
            </a:r>
            <a:endParaRPr lang="fr-FR" sz="2400" dirty="0" smtClean="0">
              <a:ea typeface="+mn-ea"/>
            </a:endParaRPr>
          </a:p>
          <a:p>
            <a:pPr lvl="1">
              <a:defRPr/>
            </a:pPr>
            <a:endParaRPr lang="fr-FR" sz="2400" dirty="0">
              <a:ea typeface="+mn-ea"/>
            </a:endParaRPr>
          </a:p>
        </p:txBody>
      </p:sp>
      <p:sp>
        <p:nvSpPr>
          <p:cNvPr id="4" name="Espace réservé du pied de page 3"/>
          <p:cNvSpPr>
            <a:spLocks noGrp="1"/>
          </p:cNvSpPr>
          <p:nvPr>
            <p:ph type="ftr" sz="quarter" idx="11"/>
          </p:nvPr>
        </p:nvSpPr>
        <p:spPr/>
        <p:txBody>
          <a:bodyPr/>
          <a:lstStyle/>
          <a:p>
            <a:pPr>
              <a:defRPr/>
            </a:pPr>
            <a:r>
              <a:rPr lang="fr-FR" smtClean="0"/>
              <a:t>WFHSS 2015 Lille</a:t>
            </a:r>
            <a:endParaRPr lang="fr-FR"/>
          </a:p>
        </p:txBody>
      </p:sp>
      <p:sp>
        <p:nvSpPr>
          <p:cNvPr id="2253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F3D2428-7541-426D-8F81-3A3DA3AA9A67}" type="slidenum">
              <a:rPr lang="fr-FR" altLang="en-US" smtClean="0">
                <a:solidFill>
                  <a:srgbClr val="B5A788"/>
                </a:solidFill>
              </a:rPr>
              <a:pPr/>
              <a:t>8</a:t>
            </a:fld>
            <a:endParaRPr lang="fr-FR" altLang="en-US" smtClean="0">
              <a:solidFill>
                <a:srgbClr val="B5A788"/>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2"/>
          <p:cNvSpPr>
            <a:spLocks noGrp="1"/>
          </p:cNvSpPr>
          <p:nvPr>
            <p:ph idx="1"/>
          </p:nvPr>
        </p:nvSpPr>
        <p:spPr>
          <a:xfrm>
            <a:off x="1331913" y="1844675"/>
            <a:ext cx="7602537" cy="4800600"/>
          </a:xfrm>
        </p:spPr>
        <p:txBody>
          <a:bodyPr/>
          <a:lstStyle/>
          <a:p>
            <a:pPr lvl="1"/>
            <a:r>
              <a:rPr lang="fr-FR" altLang="en-US" smtClean="0"/>
              <a:t>45 learners</a:t>
            </a:r>
          </a:p>
          <a:p>
            <a:pPr lvl="1"/>
            <a:r>
              <a:rPr lang="fr-FR" altLang="en-US" smtClean="0"/>
              <a:t>Topic « Steam sterilization »</a:t>
            </a:r>
          </a:p>
          <a:p>
            <a:pPr lvl="1"/>
            <a:r>
              <a:rPr lang="fr-FR" altLang="en-US" smtClean="0"/>
              <a:t>Test duration : 20 minutes</a:t>
            </a:r>
          </a:p>
          <a:p>
            <a:pPr lvl="1"/>
            <a:r>
              <a:rPr lang="fr-FR" altLang="en-US" smtClean="0"/>
              <a:t>15 questions (QCS, QCM, graphics)</a:t>
            </a:r>
          </a:p>
          <a:p>
            <a:pPr marL="80963" indent="0" eaLnBrk="1" hangingPunct="1">
              <a:buFont typeface="Wingdings 2" panose="05020102010507070707" pitchFamily="18" charset="2"/>
              <a:buNone/>
            </a:pPr>
            <a:endParaRPr lang="fr-FR" altLang="en-US" smtClean="0"/>
          </a:p>
        </p:txBody>
      </p:sp>
      <p:sp>
        <p:nvSpPr>
          <p:cNvPr id="2" name="Espace réservé du pied de page 1"/>
          <p:cNvSpPr>
            <a:spLocks noGrp="1"/>
          </p:cNvSpPr>
          <p:nvPr>
            <p:ph type="ftr" sz="quarter" idx="11"/>
          </p:nvPr>
        </p:nvSpPr>
        <p:spPr/>
        <p:txBody>
          <a:bodyPr/>
          <a:lstStyle/>
          <a:p>
            <a:pPr>
              <a:defRPr/>
            </a:pPr>
            <a:r>
              <a:rPr lang="fr-FR"/>
              <a:t>WFHSS 2015 Lille</a:t>
            </a:r>
          </a:p>
        </p:txBody>
      </p:sp>
      <p:sp>
        <p:nvSpPr>
          <p:cNvPr id="24580"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D7FF158-DA63-4097-A29F-AB60AEB9E8A9}" type="slidenum">
              <a:rPr lang="fr-FR" altLang="en-US" smtClean="0">
                <a:solidFill>
                  <a:srgbClr val="B5A788"/>
                </a:solidFill>
              </a:rPr>
              <a:pPr/>
              <a:t>9</a:t>
            </a:fld>
            <a:endParaRPr lang="fr-FR" altLang="en-US" smtClean="0">
              <a:solidFill>
                <a:srgbClr val="B5A788"/>
              </a:solidFill>
            </a:endParaRPr>
          </a:p>
        </p:txBody>
      </p:sp>
      <p:sp>
        <p:nvSpPr>
          <p:cNvPr id="6" name="Rectangle 5"/>
          <p:cNvSpPr/>
          <p:nvPr/>
        </p:nvSpPr>
        <p:spPr>
          <a:xfrm>
            <a:off x="1619250" y="333375"/>
            <a:ext cx="7129463" cy="677863"/>
          </a:xfrm>
          <a:prstGeom prst="rect">
            <a:avLst/>
          </a:prstGeom>
        </p:spPr>
        <p:txBody>
          <a:bodyPr>
            <a:spAutoFit/>
          </a:bodyPr>
          <a:lstStyle/>
          <a:p>
            <a:pPr>
              <a:defRPr/>
            </a:pPr>
            <a:r>
              <a:rPr lang="fr-FR" sz="3800" b="1" u="sng" dirty="0">
                <a:solidFill>
                  <a:schemeClr val="tx2">
                    <a:satMod val="130000"/>
                  </a:schemeClr>
                </a:solidFill>
                <a:latin typeface="+mj-lt"/>
                <a:ea typeface="+mn-ea"/>
                <a:cs typeface="Arial" panose="020B0604020202020204" pitchFamily="34" charset="0"/>
              </a:rPr>
              <a:t>Test phase organisation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2507</TotalTime>
  <Words>2426</Words>
  <Application>Microsoft Office PowerPoint</Application>
  <PresentationFormat>On-screen Show (4:3)</PresentationFormat>
  <Paragraphs>380</Paragraphs>
  <Slides>23</Slides>
  <Notes>23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MS PGothic</vt:lpstr>
      <vt:lpstr>Aharoni</vt:lpstr>
      <vt:lpstr>Arial</vt:lpstr>
      <vt:lpstr>Calibri</vt:lpstr>
      <vt:lpstr>Gill Sans MT</vt:lpstr>
      <vt:lpstr>Times New Roman</vt:lpstr>
      <vt:lpstr>Verdana</vt:lpstr>
      <vt:lpstr>Wingdings</vt:lpstr>
      <vt:lpstr>Wingdings 2</vt:lpstr>
      <vt:lpstr>Solstice</vt:lpstr>
      <vt:lpstr>Document</vt:lpstr>
      <vt:lpstr>An e-learning platform to reassess the expertise of our sterilization staff members</vt:lpstr>
      <vt:lpstr>Context</vt:lpstr>
      <vt:lpstr>Objectives / Methodology</vt:lpstr>
      <vt:lpstr>Platform ECAMPUS : development and configuration</vt:lpstr>
      <vt:lpstr>PowerPoint Presentation</vt:lpstr>
      <vt:lpstr>Pre-training question preview :</vt:lpstr>
      <vt:lpstr>PowerPoint Presentation</vt:lpstr>
      <vt:lpstr>Test phase : steam sterilization reassessment </vt:lpstr>
      <vt:lpstr>PowerPoint Presentation</vt:lpstr>
      <vt:lpstr>Simple choice question preview</vt:lpstr>
      <vt:lpstr>Multiple-choice question preview</vt:lpstr>
      <vt:lpstr>Illustration-question preview</vt:lpstr>
      <vt:lpstr>PowerPoint Presentation</vt:lpstr>
      <vt:lpstr>Results : general characteristics</vt:lpstr>
      <vt:lpstr>Results : Rate percentage and question coefficient</vt:lpstr>
      <vt:lpstr>Results according to learner qualification</vt:lpstr>
      <vt:lpstr>Results according to learner seniority and âge</vt:lpstr>
      <vt:lpstr>Results according to learning qualification and seniority</vt:lpstr>
      <vt:lpstr>Results : staff member experience ergonomic and content (1) </vt:lpstr>
      <vt:lpstr>Results : staff member experience ergonomic and content (2) </vt:lpstr>
      <vt:lpstr>Discussion</vt:lpstr>
      <vt:lpstr>Conclusion</vt:lpstr>
      <vt:lpstr>PowerPoint Presentation</vt:lpstr>
    </vt:vector>
  </TitlesOfParts>
  <Company>HUS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E-learning comme outil de réévaluation de la compétence des agents de stérilisation : création et test de l’outil</dc:title>
  <dc:creator>LEFEBVRE Julie</dc:creator>
  <cp:lastModifiedBy>key4events</cp:lastModifiedBy>
  <cp:revision>237</cp:revision>
  <cp:lastPrinted>2015-10-07T17:05:13Z</cp:lastPrinted>
  <dcterms:created xsi:type="dcterms:W3CDTF">2015-03-03T07:16:07Z</dcterms:created>
  <dcterms:modified xsi:type="dcterms:W3CDTF">2015-10-09T10:26:13Z</dcterms:modified>
</cp:coreProperties>
</file>